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6"/>
  </p:notesMasterIdLst>
  <p:sldIdLst>
    <p:sldId id="259" r:id="rId3"/>
    <p:sldId id="269" r:id="rId4"/>
    <p:sldId id="258" r:id="rId5"/>
    <p:sldId id="284" r:id="rId7"/>
    <p:sldId id="264" r:id="rId8"/>
    <p:sldId id="266" r:id="rId9"/>
    <p:sldId id="267" r:id="rId10"/>
    <p:sldId id="271" r:id="rId11"/>
    <p:sldId id="310" r:id="rId12"/>
    <p:sldId id="270" r:id="rId13"/>
    <p:sldId id="285" r:id="rId14"/>
    <p:sldId id="282" r:id="rId15"/>
    <p:sldId id="292" r:id="rId16"/>
    <p:sldId id="293" r:id="rId17"/>
    <p:sldId id="294" r:id="rId18"/>
    <p:sldId id="295" r:id="rId19"/>
    <p:sldId id="308" r:id="rId20"/>
    <p:sldId id="313" r:id="rId21"/>
    <p:sldId id="299" r:id="rId22"/>
    <p:sldId id="311" r:id="rId23"/>
    <p:sldId id="312" r:id="rId2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CC3399"/>
    <a:srgbClr val="BCE3DE"/>
    <a:srgbClr val="EEDCB4"/>
    <a:srgbClr val="F78E3A"/>
    <a:srgbClr val="37A99A"/>
    <a:srgbClr val="F0B441"/>
    <a:srgbClr val="7F42EE"/>
    <a:srgbClr val="5CF23E"/>
    <a:srgbClr val="4EE27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1250" autoAdjust="0"/>
    <p:restoredTop sz="94660"/>
  </p:normalViewPr>
  <p:slideViewPr>
    <p:cSldViewPr snapToGrid="0">
      <p:cViewPr varScale="1">
        <p:scale>
          <a:sx n="41" d="100"/>
          <a:sy n="41" d="100"/>
        </p:scale>
        <p:origin x="-880" y="-5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notesMaster" Target="notesMasters/notesMaster1.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7" Type="http://schemas.openxmlformats.org/officeDocument/2006/relationships/tableStyles" Target="tableStyles.xml"/><Relationship Id="rId26" Type="http://schemas.openxmlformats.org/officeDocument/2006/relationships/viewProps" Target="viewProps.xml"/><Relationship Id="rId25" Type="http://schemas.openxmlformats.org/officeDocument/2006/relationships/presProps" Target="presProps.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EFD42F7-718C-4B98-AAEC-167E6DDD60A7}" type="datetimeFigureOut">
              <a:rPr lang="en-US" smtClean="0"/>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endParaRPr lang="en-US" smtClean="0"/>
          </a:p>
          <a:p>
            <a:pPr lvl="1"/>
            <a:r>
              <a:rPr lang="en-US" smtClean="0"/>
              <a:t>Second level</a:t>
            </a:r>
            <a:endParaRPr lang="en-US" smtClean="0"/>
          </a:p>
          <a:p>
            <a:pPr lvl="2"/>
            <a:r>
              <a:rPr lang="en-US" smtClean="0"/>
              <a:t>Third level</a:t>
            </a:r>
            <a:endParaRPr lang="en-US" smtClean="0"/>
          </a:p>
          <a:p>
            <a:pPr lvl="3"/>
            <a:r>
              <a:rPr lang="en-US" smtClean="0"/>
              <a:t>Fourth level</a:t>
            </a:r>
            <a:endParaRPr lang="en-US" smtClean="0"/>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1B2AA4F-B828-4D7C-AFD3-893933DAFCB4}" type="slidenum">
              <a:rPr lang="en-US" smtClean="0"/>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Slide Image Placeholder 1"/>
          <p:cNvSpPr/>
          <p:nvPr>
            <p:ph type="sldImg" idx="2"/>
          </p:nvPr>
        </p:nvSpPr>
        <p:spPr/>
      </p:sp>
      <p:sp>
        <p:nvSpPr>
          <p:cNvPr id="3" name="Text Placeholder 2"/>
          <p:cNvSpPr/>
          <p:nvPr>
            <p:ph type="body" idx="3"/>
          </p:nvPr>
        </p:nvSpPr>
        <p:spPr/>
        <p:txBody>
          <a:bodyPr/>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idx="1"/>
          </p:nvPr>
        </p:nvSpPr>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endParaRPr lang="en-US"/>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endParaRPr lang="en-US"/>
          </a:p>
          <a:p>
            <a:pPr lvl="1"/>
            <a:r>
              <a:rPr lang="en-US"/>
              <a:t>Second level</a:t>
            </a:r>
            <a:endParaRPr lang="en-US"/>
          </a:p>
          <a:p>
            <a:pPr lvl="2"/>
            <a:r>
              <a:rPr lang="en-US"/>
              <a:t>Third level</a:t>
            </a:r>
            <a:endParaRPr lang="en-US"/>
          </a:p>
          <a:p>
            <a:pPr lvl="3"/>
            <a:r>
              <a:rPr lang="en-US"/>
              <a:t>Fourth level</a:t>
            </a:r>
            <a:endParaRPr lang="en-US"/>
          </a:p>
          <a:p>
            <a:pPr lvl="4"/>
            <a:r>
              <a:rPr lang="en-US"/>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image" Target="../media/image2.jpeg"/><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5.xml"/><Relationship Id="rId1" Type="http://schemas.openxmlformats.org/officeDocument/2006/relationships/image" Target="../media/image6.jpeg"/></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7.jpeg"/></Relationships>
</file>

<file path=ppt/slides/_rels/slide1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8.jpeg"/></Relationships>
</file>

<file path=ppt/slides/_rels/slide1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9.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4.xml"/><Relationship Id="rId2" Type="http://schemas.openxmlformats.org/officeDocument/2006/relationships/image" Target="../media/image4.jpeg"/><Relationship Id="rId1" Type="http://schemas.openxmlformats.org/officeDocument/2006/relationships/image" Target="../media/image3.jpeg"/></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5.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 name="Google Shape;127;p24"/>
          <p:cNvSpPr/>
          <p:nvPr/>
        </p:nvSpPr>
        <p:spPr>
          <a:xfrm>
            <a:off x="-19050" y="-635"/>
            <a:ext cx="12229465" cy="2103755"/>
          </a:xfrm>
          <a:custGeom>
            <a:avLst/>
            <a:gdLst/>
            <a:ahLst/>
            <a:cxnLst/>
            <a:rect l="l" t="t" r="r" b="b"/>
            <a:pathLst>
              <a:path w="12470130" h="6184900" extrusionOk="0">
                <a:moveTo>
                  <a:pt x="0" y="6184900"/>
                </a:moveTo>
                <a:lnTo>
                  <a:pt x="12469774" y="6184900"/>
                </a:lnTo>
                <a:lnTo>
                  <a:pt x="12469774" y="0"/>
                </a:lnTo>
                <a:lnTo>
                  <a:pt x="0" y="0"/>
                </a:lnTo>
                <a:lnTo>
                  <a:pt x="0" y="6184900"/>
                </a:lnTo>
                <a:close/>
              </a:path>
            </a:pathLst>
          </a:custGeom>
          <a:blipFill>
            <a:blip r:embed="rId1"/>
            <a:tile tx="0" ty="0" sx="100000" sy="100000" flip="none" algn="tl"/>
          </a:blipFill>
          <a:ln>
            <a:noFill/>
          </a:ln>
        </p:spPr>
        <p:txBody>
          <a:bodyPr spcFirstLastPara="1" wrap="square" lIns="0" tIns="0" rIns="0" bIns="0" anchor="t" anchorCtr="0">
            <a:noAutofit/>
          </a:bodyPr>
          <a:lstStyle/>
          <a:p>
            <a:pPr marL="0" marR="0" lvl="0" indent="0" algn="l" rtl="0">
              <a:spcBef>
                <a:spcPts val="0"/>
              </a:spcBef>
              <a:spcAft>
                <a:spcPts val="0"/>
              </a:spcAft>
              <a:buNone/>
            </a:pPr>
            <a:endParaRPr sz="900"/>
          </a:p>
        </p:txBody>
      </p:sp>
      <p:sp>
        <p:nvSpPr>
          <p:cNvPr id="5" name="Text Box 4"/>
          <p:cNvSpPr txBox="1"/>
          <p:nvPr/>
        </p:nvSpPr>
        <p:spPr>
          <a:xfrm>
            <a:off x="67310" y="87630"/>
            <a:ext cx="12229465" cy="1691640"/>
          </a:xfrm>
          <a:prstGeom prst="rect">
            <a:avLst/>
          </a:prstGeom>
          <a:noFill/>
          <a:effectLst>
            <a:outerShdw blurRad="76200" dist="12700" dir="2700000" sy="-23000" kx="-800400" algn="bl" rotWithShape="0">
              <a:prstClr val="black">
                <a:alpha val="20000"/>
              </a:prstClr>
            </a:outerShdw>
          </a:effectLst>
        </p:spPr>
        <p:txBody>
          <a:bodyPr wrap="square" rtlCol="0">
            <a:spAutoFit/>
          </a:bodyPr>
          <a:lstStyle/>
          <a:p>
            <a:pPr algn="ctr"/>
            <a:r>
              <a:rPr lang="en-US" sz="6000">
                <a:solidFill>
                  <a:schemeClr val="bg2">
                    <a:lumMod val="50000"/>
                  </a:schemeClr>
                </a:solidFill>
                <a:effectLst>
                  <a:outerShdw blurRad="38100" dist="38100" dir="2700000" algn="tl">
                    <a:srgbClr val="000000">
                      <a:alpha val="43137"/>
                    </a:srgbClr>
                  </a:outerShdw>
                </a:effectLst>
                <a:latin typeface="Times New Roman" panose="02020603050405020304" charset="0"/>
                <a:cs typeface="Times New Roman" panose="02020603050405020304" charset="0"/>
              </a:rPr>
              <a:t>HAI ĐỨA TRẺ</a:t>
            </a:r>
            <a:endParaRPr lang="en-US" sz="6000">
              <a:solidFill>
                <a:schemeClr val="bg2">
                  <a:lumMod val="50000"/>
                </a:schemeClr>
              </a:solidFill>
              <a:effectLst>
                <a:outerShdw blurRad="38100" dist="38100" dir="2700000" algn="tl">
                  <a:srgbClr val="000000">
                    <a:alpha val="43137"/>
                  </a:srgbClr>
                </a:outerShdw>
              </a:effectLst>
              <a:latin typeface="Times New Roman" panose="02020603050405020304" charset="0"/>
              <a:cs typeface="Times New Roman" panose="02020603050405020304" charset="0"/>
            </a:endParaRPr>
          </a:p>
          <a:p>
            <a:pPr algn="ctr"/>
            <a:r>
              <a:rPr lang="en-US" sz="4400">
                <a:solidFill>
                  <a:schemeClr val="bg2">
                    <a:lumMod val="50000"/>
                  </a:schemeClr>
                </a:solidFill>
                <a:effectLst>
                  <a:outerShdw blurRad="38100" dist="38100" dir="2700000" algn="tl">
                    <a:srgbClr val="000000">
                      <a:alpha val="43137"/>
                    </a:srgbClr>
                  </a:outerShdw>
                </a:effectLst>
                <a:latin typeface="Sitka Small" panose="02000505000000020004" charset="0"/>
                <a:cs typeface="Sitka Small" panose="02000505000000020004" charset="0"/>
              </a:rPr>
              <a:t>                 </a:t>
            </a:r>
            <a:r>
              <a:rPr lang="en-US" sz="4400">
                <a:solidFill>
                  <a:schemeClr val="bg2">
                    <a:lumMod val="50000"/>
                  </a:schemeClr>
                </a:solidFill>
                <a:effectLst>
                  <a:outerShdw blurRad="38100" dist="38100" dir="2700000" algn="tl">
                    <a:srgbClr val="000000">
                      <a:alpha val="43137"/>
                    </a:srgbClr>
                  </a:outerShdw>
                </a:effectLst>
                <a:latin typeface="Times New Roman" panose="02020603050405020304" charset="0"/>
                <a:cs typeface="Times New Roman" panose="02020603050405020304" charset="0"/>
              </a:rPr>
              <a:t>Thạch Lam</a:t>
            </a:r>
            <a:endParaRPr lang="en-US" sz="4400">
              <a:solidFill>
                <a:schemeClr val="bg2">
                  <a:lumMod val="50000"/>
                </a:schemeClr>
              </a:solidFill>
              <a:effectLst>
                <a:outerShdw blurRad="38100" dist="38100" dir="2700000" algn="tl">
                  <a:srgbClr val="000000">
                    <a:alpha val="43137"/>
                  </a:srgbClr>
                </a:outerShdw>
              </a:effectLst>
              <a:latin typeface="Times New Roman" panose="02020603050405020304" charset="0"/>
              <a:cs typeface="Times New Roman" panose="02020603050405020304" charset="0"/>
            </a:endParaRPr>
          </a:p>
        </p:txBody>
      </p:sp>
      <p:pic>
        <p:nvPicPr>
          <p:cNvPr id="7" name="Content Placeholder 6" descr="anh-baiviet-46164-45fd4546-c269-419a-90a7-14b03425d060"/>
          <p:cNvPicPr>
            <a:picLocks noGrp="1" noChangeAspect="1"/>
          </p:cNvPicPr>
          <p:nvPr>
            <p:ph idx="1"/>
          </p:nvPr>
        </p:nvPicPr>
        <p:blipFill>
          <a:blip r:embed="rId2"/>
          <a:stretch>
            <a:fillRect/>
          </a:stretch>
        </p:blipFill>
        <p:spPr>
          <a:xfrm>
            <a:off x="-19050" y="2032635"/>
            <a:ext cx="12230735" cy="4767580"/>
          </a:xfrm>
          <a:prstGeom prst="rect">
            <a:avLst/>
          </a:prstGeom>
        </p:spPr>
      </p:pic>
    </p:spTree>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circle(in)">
                                      <p:cBhvr>
                                        <p:cTn id="7" dur="75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1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7" grpId="1" animBg="1"/>
      <p:bldP spid="5" grpId="0" bldLvl="0" animBg="1"/>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500380" y="397565"/>
            <a:ext cx="10515600" cy="1431234"/>
          </a:xfrm>
        </p:spPr>
        <p:txBody>
          <a:bodyPr/>
          <a:lstStyle/>
          <a:p>
            <a:r>
              <a:rPr lang="en-US"/>
              <a:t> </a:t>
            </a:r>
            <a:r>
              <a:rPr lang="en-US" sz="3200" b="1">
                <a:solidFill>
                  <a:schemeClr val="accent2">
                    <a:lumMod val="75000"/>
                  </a:schemeClr>
                </a:solidFill>
                <a:latin typeface="Times New Roman" panose="02020603050405020304" charset="0"/>
                <a:cs typeface="Times New Roman" panose="02020603050405020304" charset="0"/>
              </a:rPr>
              <a:t>b) </a:t>
            </a:r>
            <a:r>
              <a:rPr lang="en-US" sz="3200" b="1" err="1">
                <a:solidFill>
                  <a:schemeClr val="accent2">
                    <a:lumMod val="75000"/>
                  </a:schemeClr>
                </a:solidFill>
                <a:latin typeface="Times New Roman" panose="02020603050405020304" charset="0"/>
                <a:cs typeface="Times New Roman" panose="02020603050405020304" charset="0"/>
              </a:rPr>
              <a:t>Bức</a:t>
            </a:r>
            <a:r>
              <a:rPr lang="en-US" sz="3200" b="1">
                <a:solidFill>
                  <a:schemeClr val="accent2">
                    <a:lumMod val="75000"/>
                  </a:schemeClr>
                </a:solidFill>
                <a:latin typeface="Times New Roman" panose="02020603050405020304" charset="0"/>
                <a:cs typeface="Times New Roman" panose="02020603050405020304" charset="0"/>
              </a:rPr>
              <a:t> </a:t>
            </a:r>
            <a:r>
              <a:rPr lang="en-US" sz="3200" b="1" err="1">
                <a:solidFill>
                  <a:schemeClr val="accent2">
                    <a:lumMod val="75000"/>
                  </a:schemeClr>
                </a:solidFill>
                <a:latin typeface="Times New Roman" panose="02020603050405020304" charset="0"/>
                <a:cs typeface="Times New Roman" panose="02020603050405020304" charset="0"/>
              </a:rPr>
              <a:t>tranh</a:t>
            </a:r>
            <a:r>
              <a:rPr lang="en-US" sz="3200" b="1">
                <a:solidFill>
                  <a:schemeClr val="accent2">
                    <a:lumMod val="75000"/>
                  </a:schemeClr>
                </a:solidFill>
                <a:latin typeface="Times New Roman" panose="02020603050405020304" charset="0"/>
                <a:cs typeface="Times New Roman" panose="02020603050405020304" charset="0"/>
              </a:rPr>
              <a:t> </a:t>
            </a:r>
            <a:r>
              <a:rPr lang="en-US" sz="3200" b="1" err="1">
                <a:solidFill>
                  <a:schemeClr val="accent2">
                    <a:lumMod val="75000"/>
                  </a:schemeClr>
                </a:solidFill>
                <a:latin typeface="Times New Roman" panose="02020603050405020304" charset="0"/>
                <a:cs typeface="Times New Roman" panose="02020603050405020304" charset="0"/>
              </a:rPr>
              <a:t>sinh</a:t>
            </a:r>
            <a:r>
              <a:rPr lang="en-US" sz="3200" b="1">
                <a:solidFill>
                  <a:schemeClr val="accent2">
                    <a:lumMod val="75000"/>
                  </a:schemeClr>
                </a:solidFill>
                <a:latin typeface="Times New Roman" panose="02020603050405020304" charset="0"/>
                <a:cs typeface="Times New Roman" panose="02020603050405020304" charset="0"/>
              </a:rPr>
              <a:t> </a:t>
            </a:r>
            <a:r>
              <a:rPr lang="en-US" sz="3200" b="1" err="1">
                <a:solidFill>
                  <a:schemeClr val="accent2">
                    <a:lumMod val="75000"/>
                  </a:schemeClr>
                </a:solidFill>
                <a:latin typeface="Times New Roman" panose="02020603050405020304" charset="0"/>
                <a:cs typeface="Times New Roman" panose="02020603050405020304" charset="0"/>
              </a:rPr>
              <a:t>hoạt</a:t>
            </a:r>
            <a:endParaRPr lang="en-US" sz="3200" b="1" err="1">
              <a:solidFill>
                <a:schemeClr val="accent2">
                  <a:lumMod val="75000"/>
                </a:schemeClr>
              </a:solidFill>
              <a:latin typeface="Times New Roman" panose="02020603050405020304" charset="0"/>
              <a:cs typeface="Times New Roman" panose="02020603050405020304" charset="0"/>
            </a:endParaRPr>
          </a:p>
        </p:txBody>
      </p:sp>
      <p:sp>
        <p:nvSpPr>
          <p:cNvPr id="3" name="Content Placeholder 2"/>
          <p:cNvSpPr>
            <a:spLocks noGrp="1"/>
          </p:cNvSpPr>
          <p:nvPr>
            <p:ph sz="half" idx="1"/>
          </p:nvPr>
        </p:nvSpPr>
        <p:spPr>
          <a:xfrm>
            <a:off x="113665" y="1523999"/>
            <a:ext cx="11964670" cy="5203825"/>
          </a:xfrm>
        </p:spPr>
        <p:txBody>
          <a:bodyPr>
            <a:noAutofit/>
          </a:bodyPr>
          <a:lstStyle/>
          <a:p>
            <a:pPr marL="0" indent="0">
              <a:buNone/>
            </a:pPr>
            <a:r>
              <a:rPr lang="en-US"/>
              <a:t>            </a:t>
            </a:r>
            <a:r>
              <a:rPr lang="en-US">
                <a:solidFill>
                  <a:schemeClr val="bg1"/>
                </a:solidFill>
              </a:rPr>
              <a:t>-</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Cảnh</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chợ</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tàn</a:t>
            </a:r>
            <a:endParaRPr lang="en-US" sz="3200">
              <a:solidFill>
                <a:schemeClr val="bg1"/>
              </a:solidFill>
              <a:latin typeface="Times New Roman" panose="02020603050405020304" charset="0"/>
              <a:cs typeface="Times New Roman" panose="02020603050405020304" charset="0"/>
            </a:endParaRPr>
          </a:p>
          <a:p>
            <a:pPr marL="0" indent="0">
              <a:buNone/>
            </a:pPr>
            <a:r>
              <a:rPr lang="en-US">
                <a:solidFill>
                  <a:schemeClr val="bg1"/>
                </a:solidFill>
                <a:latin typeface="Cambria Math" panose="02040503050406030204" charset="0"/>
                <a:cs typeface="Cambria Math" panose="02040503050406030204" charset="0"/>
              </a:rPr>
              <a:t>	+ </a:t>
            </a:r>
            <a:r>
              <a:rPr lang="en-US" err="1">
                <a:solidFill>
                  <a:schemeClr val="bg1"/>
                </a:solidFill>
                <a:latin typeface="Times New Roman" panose="02020603050405020304" charset="0"/>
                <a:cs typeface="Times New Roman" panose="02020603050405020304" charset="0"/>
              </a:rPr>
              <a:t>Âm</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thanh</a:t>
            </a:r>
            <a:r>
              <a:rPr lang="en-US">
                <a:solidFill>
                  <a:schemeClr val="bg1"/>
                </a:solidFill>
                <a:latin typeface="Times New Roman" panose="02020603050405020304" charset="0"/>
                <a:cs typeface="Times New Roman" panose="02020603050405020304" charset="0"/>
              </a:rPr>
              <a:t>:</a:t>
            </a:r>
            <a:r>
              <a:rPr lang="en-US" i="1">
                <a:solidFill>
                  <a:schemeClr val="bg1"/>
                </a:solidFill>
                <a:latin typeface="Times New Roman" panose="02020603050405020304" charset="0"/>
                <a:cs typeface="Times New Roman" panose="02020603050405020304" charset="0"/>
              </a:rPr>
              <a:t> t</a:t>
            </a:r>
            <a:r>
              <a:rPr lang="en-US" i="1" err="1">
                <a:solidFill>
                  <a:schemeClr val="bg1"/>
                </a:solidFill>
                <a:latin typeface="Times New Roman" panose="02020603050405020304" charset="0"/>
                <a:cs typeface="Times New Roman" panose="02020603050405020304" charset="0"/>
              </a:rPr>
              <a:t>iếng</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ồn</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ào</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cũng</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mất</a:t>
            </a:r>
            <a:endParaRPr lang="en-US" i="1">
              <a:solidFill>
                <a:schemeClr val="bg1"/>
              </a:solidFill>
              <a:latin typeface="Times New Roman" panose="02020603050405020304" charset="0"/>
              <a:cs typeface="Times New Roman" panose="02020603050405020304" charset="0"/>
            </a:endParaRPr>
          </a:p>
          <a:p>
            <a:pPr marL="0" indent="0">
              <a:buNone/>
            </a:pPr>
            <a:r>
              <a:rPr lang="en-US">
                <a:solidFill>
                  <a:schemeClr val="bg1"/>
                </a:solidFill>
                <a:latin typeface="Times New Roman" panose="02020603050405020304" charset="0"/>
                <a:cs typeface="Times New Roman" panose="02020603050405020304" charset="0"/>
              </a:rPr>
              <a:t>          + </a:t>
            </a:r>
            <a:r>
              <a:rPr lang="en-US" i="1">
                <a:solidFill>
                  <a:schemeClr val="bg1"/>
                </a:solidFill>
                <a:latin typeface="Times New Roman" panose="02020603050405020304" charset="0"/>
                <a:cs typeface="Times New Roman" panose="02020603050405020304" charset="0"/>
              </a:rPr>
              <a:t>N</a:t>
            </a:r>
            <a:r>
              <a:rPr lang="en-US" i="1" err="1">
                <a:solidFill>
                  <a:schemeClr val="bg1"/>
                </a:solidFill>
                <a:latin typeface="Times New Roman" panose="02020603050405020304" charset="0"/>
                <a:cs typeface="Times New Roman" panose="02020603050405020304" charset="0"/>
              </a:rPr>
              <a:t>gười</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về</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hết</a:t>
            </a:r>
            <a:endParaRPr lang="en-US">
              <a:solidFill>
                <a:schemeClr val="bg1"/>
              </a:solidFill>
              <a:latin typeface="Times New Roman" panose="02020603050405020304" charset="0"/>
              <a:cs typeface="Times New Roman" panose="02020603050405020304" charset="0"/>
            </a:endParaRPr>
          </a:p>
          <a:p>
            <a:pPr marL="0" indent="0">
              <a:buNone/>
            </a:pPr>
            <a:r>
              <a:rPr lang="en-US">
                <a:solidFill>
                  <a:schemeClr val="bg1"/>
                </a:solidFill>
                <a:latin typeface="Times New Roman" panose="02020603050405020304" charset="0"/>
                <a:cs typeface="Times New Roman" panose="02020603050405020304" charset="0"/>
              </a:rPr>
              <a:t>    	+</a:t>
            </a:r>
            <a:r>
              <a:rPr lang="en-US" i="1">
                <a:solidFill>
                  <a:schemeClr val="bg1"/>
                </a:solidFill>
                <a:latin typeface="Times New Roman" panose="02020603050405020304" charset="0"/>
                <a:cs typeface="Times New Roman" panose="02020603050405020304" charset="0"/>
              </a:rPr>
              <a:t> Chỉ còn </a:t>
            </a:r>
            <a:r>
              <a:rPr lang="en-US" i="1" err="1">
                <a:solidFill>
                  <a:schemeClr val="bg1"/>
                </a:solidFill>
                <a:latin typeface="Times New Roman" panose="02020603050405020304" charset="0"/>
                <a:cs typeface="Times New Roman" panose="02020603050405020304" charset="0"/>
              </a:rPr>
              <a:t>rác</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rưởi</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vỏ</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bưởi</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vỏ</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thị</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lá</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nhãn</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và</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lá</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mía</a:t>
            </a:r>
            <a:endParaRPr lang="en-US" i="1">
              <a:solidFill>
                <a:schemeClr val="bg1"/>
              </a:solidFill>
              <a:latin typeface="Times New Roman" panose="02020603050405020304" charset="0"/>
              <a:cs typeface="Times New Roman" panose="02020603050405020304" charset="0"/>
            </a:endParaRPr>
          </a:p>
          <a:p>
            <a:pPr marL="0" indent="0">
              <a:buNone/>
            </a:pPr>
            <a:r>
              <a:rPr lang="en-US">
                <a:solidFill>
                  <a:schemeClr val="bg1"/>
                </a:solidFill>
                <a:latin typeface="Times New Roman" panose="02020603050405020304" charset="0"/>
                <a:cs typeface="Times New Roman" panose="02020603050405020304" charset="0"/>
              </a:rPr>
              <a:t>    	+ </a:t>
            </a:r>
            <a:r>
              <a:rPr lang="en-US" i="1">
                <a:solidFill>
                  <a:schemeClr val="bg1"/>
                </a:solidFill>
                <a:latin typeface="Times New Roman" panose="02020603050405020304" charset="0"/>
                <a:cs typeface="Times New Roman" panose="02020603050405020304" charset="0"/>
              </a:rPr>
              <a:t>V</a:t>
            </a:r>
            <a:r>
              <a:rPr lang="en-US" i="1" err="1">
                <a:solidFill>
                  <a:schemeClr val="bg1"/>
                </a:solidFill>
                <a:latin typeface="Times New Roman" panose="02020603050405020304" charset="0"/>
                <a:cs typeface="Times New Roman" panose="02020603050405020304" charset="0"/>
              </a:rPr>
              <a:t>ài</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người</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bán</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hàng</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về</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muộn</a:t>
            </a:r>
            <a:endParaRPr lang="en-US">
              <a:solidFill>
                <a:schemeClr val="bg1"/>
              </a:solidFill>
              <a:latin typeface="Times New Roman" panose="02020603050405020304" charset="0"/>
              <a:cs typeface="Times New Roman" panose="02020603050405020304" charset="0"/>
            </a:endParaRPr>
          </a:p>
          <a:p>
            <a:pPr marL="0" indent="0">
              <a:buNone/>
            </a:pPr>
            <a:r>
              <a:rPr lang="en-US">
                <a:solidFill>
                  <a:schemeClr val="bg1"/>
                </a:solidFill>
                <a:latin typeface="Times New Roman" panose="02020603050405020304" charset="0"/>
                <a:cs typeface="Times New Roman" panose="02020603050405020304" charset="0"/>
              </a:rPr>
              <a:t>	+</a:t>
            </a:r>
            <a:r>
              <a:rPr lang="en-US" i="1">
                <a:solidFill>
                  <a:schemeClr val="bg1"/>
                </a:solidFill>
                <a:latin typeface="Times New Roman" panose="02020603050405020304" charset="0"/>
                <a:cs typeface="Times New Roman" panose="02020603050405020304" charset="0"/>
              </a:rPr>
              <a:t> M</a:t>
            </a:r>
            <a:r>
              <a:rPr lang="en-US" i="1" err="1">
                <a:solidFill>
                  <a:schemeClr val="bg1"/>
                </a:solidFill>
                <a:latin typeface="Times New Roman" panose="02020603050405020304" charset="0"/>
                <a:cs typeface="Times New Roman" panose="02020603050405020304" charset="0"/>
              </a:rPr>
              <a:t>ấy</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đứa</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trẻ con</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nhà</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nghèo...</a:t>
            </a:r>
            <a:r>
              <a:rPr lang="en-US" i="1">
                <a:solidFill>
                  <a:schemeClr val="bg1"/>
                </a:solidFill>
                <a:latin typeface="Times New Roman" panose="02020603050405020304" charset="0"/>
                <a:cs typeface="Times New Roman" panose="02020603050405020304" charset="0"/>
              </a:rPr>
              <a:t> đi lại tìm tòi.</a:t>
            </a:r>
            <a:endParaRPr lang="en-US" i="1">
              <a:solidFill>
                <a:schemeClr val="bg1"/>
              </a:solidFill>
              <a:latin typeface="Times New Roman" panose="02020603050405020304" charset="0"/>
              <a:cs typeface="Times New Roman" panose="02020603050405020304" charset="0"/>
            </a:endParaRPr>
          </a:p>
          <a:p>
            <a:pPr marL="0" indent="0">
              <a:buNone/>
            </a:pPr>
            <a:r>
              <a:rPr lang="en-US">
                <a:solidFill>
                  <a:schemeClr val="bg1"/>
                </a:solidFill>
                <a:latin typeface="Times New Roman" panose="02020603050405020304" charset="0"/>
                <a:cs typeface="Times New Roman" panose="02020603050405020304" charset="0"/>
              </a:rPr>
              <a:t>	+ </a:t>
            </a:r>
            <a:r>
              <a:rPr lang="en-US" err="1">
                <a:solidFill>
                  <a:schemeClr val="bg1"/>
                </a:solidFill>
                <a:latin typeface="Times New Roman" panose="02020603050405020304" charset="0"/>
                <a:cs typeface="Times New Roman" panose="02020603050405020304" charset="0"/>
              </a:rPr>
              <a:t>Mùi</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vị</a:t>
            </a:r>
            <a:r>
              <a:rPr lang="en-US">
                <a:solidFill>
                  <a:schemeClr val="bg1"/>
                </a:solidFill>
                <a:latin typeface="Times New Roman" panose="02020603050405020304" charset="0"/>
                <a:cs typeface="Times New Roman" panose="02020603050405020304" charset="0"/>
              </a:rPr>
              <a:t>: </a:t>
            </a:r>
            <a:r>
              <a:rPr lang="en-US" i="1">
                <a:solidFill>
                  <a:schemeClr val="bg1"/>
                </a:solidFill>
                <a:latin typeface="Times New Roman" panose="02020603050405020304" charset="0"/>
                <a:cs typeface="Times New Roman" panose="02020603050405020304" charset="0"/>
              </a:rPr>
              <a:t>m</a:t>
            </a:r>
            <a:r>
              <a:rPr lang="en-US" i="1" err="1">
                <a:solidFill>
                  <a:schemeClr val="bg1"/>
                </a:solidFill>
                <a:latin typeface="Times New Roman" panose="02020603050405020304" charset="0"/>
                <a:cs typeface="Times New Roman" panose="02020603050405020304" charset="0"/>
              </a:rPr>
              <a:t>ùi</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âm</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ẩm</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bốc</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lên</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hơi</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nóng</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của</a:t>
            </a:r>
            <a:r>
              <a:rPr lang="en-US" i="1">
                <a:solidFill>
                  <a:schemeClr val="bg1"/>
                </a:solidFill>
                <a:latin typeface="Times New Roman" panose="02020603050405020304" charset="0"/>
                <a:cs typeface="Times New Roman" panose="02020603050405020304" charset="0"/>
              </a:rPr>
              <a:t> ban </a:t>
            </a:r>
            <a:r>
              <a:rPr lang="en-US" i="1" err="1">
                <a:solidFill>
                  <a:schemeClr val="bg1"/>
                </a:solidFill>
                <a:latin typeface="Times New Roman" panose="02020603050405020304" charset="0"/>
                <a:cs typeface="Times New Roman" panose="02020603050405020304" charset="0"/>
              </a:rPr>
              <a:t>ngày</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lẫn</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với</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mùi</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cát</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bụi...</a:t>
            </a:r>
            <a:endParaRPr lang="en-US" i="1">
              <a:solidFill>
                <a:schemeClr val="bg1"/>
              </a:solidFill>
              <a:latin typeface="Times New Roman" panose="02020603050405020304" charset="0"/>
              <a:cs typeface="Times New Roman" panose="02020603050405020304" charset="0"/>
            </a:endParaRPr>
          </a:p>
          <a:p>
            <a:pPr marL="0" indent="0">
              <a:buNone/>
            </a:pPr>
            <a:r>
              <a:rPr lang="en-US" b="1" i="1">
                <a:solidFill>
                  <a:srgbClr val="FF0000"/>
                </a:solidFill>
                <a:latin typeface="Times New Roman" panose="02020603050405020304" charset="0"/>
                <a:cs typeface="Times New Roman" panose="02020603050405020304" charset="0"/>
              </a:rPr>
              <a:t>	</a:t>
            </a:r>
            <a:r>
              <a:rPr lang="en-US">
                <a:solidFill>
                  <a:schemeClr val="bg1"/>
                </a:solidFill>
                <a:latin typeface="Times New Roman" panose="02020603050405020304" charset="0"/>
                <a:cs typeface="Times New Roman" panose="02020603050405020304" charset="0"/>
              </a:rPr>
              <a:t>-&gt;Bức tranh quê quen thuộc, thanh bình nhưng </a:t>
            </a:r>
            <a:r>
              <a:rPr lang="en-US" err="1">
                <a:solidFill>
                  <a:schemeClr val="bg1"/>
                </a:solidFill>
                <a:latin typeface="Times New Roman" panose="02020603050405020304" charset="0"/>
                <a:cs typeface="Times New Roman" panose="02020603050405020304" charset="0"/>
              </a:rPr>
              <a:t>xơ</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xác</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tiêu</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điều</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nghèo</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nàn.</a:t>
            </a:r>
            <a:endParaRPr lang="en-US" err="1">
              <a:solidFill>
                <a:schemeClr val="bg1"/>
              </a:solidFill>
              <a:latin typeface="Times New Roman" panose="02020603050405020304" charset="0"/>
              <a:cs typeface="Times New Roman" panose="02020603050405020304" charset="0"/>
            </a:endParaRPr>
          </a:p>
        </p:txBody>
      </p:sp>
    </p:spTree>
  </p:cSld>
  <p:clrMapOvr>
    <a:masterClrMapping/>
  </p:clrMapOvr>
  <p:transition>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ox(in)">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ox(in)">
                                      <p:cBhvr>
                                        <p:cTn id="4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002060"/>
        </a:solidFill>
        <a:effectLst/>
      </p:bgPr>
    </p:bg>
    <p:spTree>
      <p:nvGrpSpPr>
        <p:cNvPr id="1" name=""/>
        <p:cNvGrpSpPr/>
        <p:nvPr/>
      </p:nvGrpSpPr>
      <p:grpSpPr>
        <a:xfrm>
          <a:off x="0" y="0"/>
          <a:ext cx="0" cy="0"/>
          <a:chOff x="0" y="0"/>
          <a:chExt cx="0" cy="0"/>
        </a:xfrm>
      </p:grpSpPr>
      <p:sp>
        <p:nvSpPr>
          <p:cNvPr id="6" name="Rectangle 5"/>
          <p:cNvSpPr/>
          <p:nvPr/>
        </p:nvSpPr>
        <p:spPr>
          <a:xfrm>
            <a:off x="626994" y="764982"/>
            <a:ext cx="11171623" cy="4892675"/>
          </a:xfrm>
          <a:prstGeom prst="rect">
            <a:avLst/>
          </a:prstGeom>
        </p:spPr>
        <p:txBody>
          <a:bodyPr wrap="square">
            <a:spAutoFit/>
          </a:bodyPr>
          <a:lstStyle/>
          <a:p>
            <a:pPr indent="0">
              <a:buFont typeface="Arial" panose="020B0604020202020204" pitchFamily="34" charset="0"/>
              <a:buNone/>
            </a:pPr>
            <a:r>
              <a:rPr lang="en-US" sz="3200" err="1">
                <a:solidFill>
                  <a:schemeClr val="bg1"/>
                </a:solidFill>
                <a:latin typeface="Times New Roman" panose="02020603050405020304" charset="0"/>
                <a:cs typeface="Times New Roman" panose="02020603050405020304" charset="0"/>
              </a:rPr>
              <a:t>Những</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kiếp</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người</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tàn</a:t>
            </a:r>
            <a:r>
              <a:rPr lang="en-US" sz="3200">
                <a:solidFill>
                  <a:schemeClr val="bg1"/>
                </a:solidFill>
                <a:latin typeface="Times New Roman" panose="02020603050405020304" charset="0"/>
                <a:cs typeface="Times New Roman" panose="02020603050405020304" charset="0"/>
              </a:rPr>
              <a:t>:</a:t>
            </a:r>
            <a:endParaRPr lang="en-US" sz="3200">
              <a:solidFill>
                <a:schemeClr val="bg1"/>
              </a:solidFill>
              <a:latin typeface="Times New Roman" panose="02020603050405020304" charset="0"/>
              <a:cs typeface="Times New Roman" panose="02020603050405020304" charset="0"/>
            </a:endParaRPr>
          </a:p>
          <a:p>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Mấy</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đứa</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trẻ</a:t>
            </a:r>
            <a:r>
              <a:rPr lang="en-US" sz="2800">
                <a:solidFill>
                  <a:schemeClr val="bg1"/>
                </a:solidFill>
                <a:latin typeface="Times New Roman" panose="02020603050405020304" charset="0"/>
                <a:cs typeface="Times New Roman" panose="02020603050405020304" charset="0"/>
              </a:rPr>
              <a:t> con </a:t>
            </a:r>
            <a:r>
              <a:rPr lang="en-US" sz="2800" err="1">
                <a:solidFill>
                  <a:schemeClr val="bg1"/>
                </a:solidFill>
                <a:latin typeface="Times New Roman" panose="02020603050405020304" charset="0"/>
                <a:cs typeface="Times New Roman" panose="02020603050405020304" charset="0"/>
              </a:rPr>
              <a:t>nhà</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nghèo</a:t>
            </a:r>
            <a:r>
              <a:rPr lang="en-US" sz="2800">
                <a:solidFill>
                  <a:schemeClr val="bg1"/>
                </a:solidFill>
                <a:latin typeface="Times New Roman" panose="02020603050405020304" charset="0"/>
                <a:cs typeface="Times New Roman" panose="02020603050405020304" charset="0"/>
              </a:rPr>
              <a:t> ở </a:t>
            </a:r>
            <a:r>
              <a:rPr lang="en-US" sz="2800" err="1">
                <a:solidFill>
                  <a:schemeClr val="bg1"/>
                </a:solidFill>
                <a:latin typeface="Times New Roman" panose="02020603050405020304" charset="0"/>
                <a:cs typeface="Times New Roman" panose="02020603050405020304" charset="0"/>
              </a:rPr>
              <a:t>ven</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chợ</a:t>
            </a:r>
            <a:endParaRPr lang="en-US" sz="2800">
              <a:solidFill>
                <a:schemeClr val="bg1"/>
              </a:solidFill>
              <a:latin typeface="Times New Roman" panose="02020603050405020304" charset="0"/>
              <a:cs typeface="Times New Roman" panose="02020603050405020304" charset="0"/>
            </a:endParaRPr>
          </a:p>
          <a:p>
            <a:pPr algn="just"/>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Mẹ</a:t>
            </a:r>
            <a:r>
              <a:rPr lang="en-US" sz="2800">
                <a:solidFill>
                  <a:schemeClr val="bg1"/>
                </a:solidFill>
                <a:latin typeface="Times New Roman" panose="02020603050405020304" charset="0"/>
                <a:cs typeface="Times New Roman" panose="02020603050405020304" charset="0"/>
              </a:rPr>
              <a:t> con </a:t>
            </a:r>
            <a:r>
              <a:rPr lang="en-US" sz="2800" err="1">
                <a:solidFill>
                  <a:schemeClr val="bg1"/>
                </a:solidFill>
                <a:latin typeface="Times New Roman" panose="02020603050405020304" charset="0"/>
                <a:cs typeface="Times New Roman" panose="02020603050405020304" charset="0"/>
              </a:rPr>
              <a:t>chị</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Tí</a:t>
            </a:r>
            <a:r>
              <a:rPr lang="en-US" sz="2800">
                <a:solidFill>
                  <a:schemeClr val="bg1"/>
                </a:solidFill>
                <a:latin typeface="Times New Roman" panose="02020603050405020304" charset="0"/>
                <a:cs typeface="Times New Roman" panose="02020603050405020304" charset="0"/>
              </a:rPr>
              <a:t>:</a:t>
            </a:r>
            <a:endParaRPr lang="en-US" sz="2800">
              <a:solidFill>
                <a:schemeClr val="bg1"/>
              </a:solidFill>
              <a:latin typeface="Times New Roman" panose="02020603050405020304" charset="0"/>
              <a:cs typeface="Times New Roman" panose="02020603050405020304" charset="0"/>
            </a:endParaRPr>
          </a:p>
          <a:p>
            <a:pPr algn="just"/>
            <a:r>
              <a:rPr lang="en-US" sz="2800">
                <a:solidFill>
                  <a:schemeClr val="bg1"/>
                </a:solidFill>
                <a:latin typeface="Times New Roman" panose="02020603050405020304" charset="0"/>
                <a:cs typeface="Times New Roman" panose="02020603050405020304" charset="0"/>
              </a:rPr>
              <a:t>  + </a:t>
            </a:r>
            <a:r>
              <a:rPr lang="en-US" sz="2800" err="1">
                <a:solidFill>
                  <a:schemeClr val="bg1"/>
                </a:solidFill>
                <a:latin typeface="Times New Roman" panose="02020603050405020304" charset="0"/>
                <a:cs typeface="Times New Roman" panose="02020603050405020304" charset="0"/>
              </a:rPr>
              <a:t>Ngày</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mò</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cua</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bắt</a:t>
            </a:r>
            <a:r>
              <a:rPr lang="en-US" sz="2800">
                <a:solidFill>
                  <a:schemeClr val="bg1"/>
                </a:solidFill>
                <a:latin typeface="Times New Roman" panose="02020603050405020304" charset="0"/>
                <a:cs typeface="Times New Roman" panose="02020603050405020304" charset="0"/>
              </a:rPr>
              <a:t> tép, </a:t>
            </a:r>
            <a:r>
              <a:rPr lang="en-US" sz="2800" err="1">
                <a:solidFill>
                  <a:schemeClr val="bg1"/>
                </a:solidFill>
                <a:latin typeface="Times New Roman" panose="02020603050405020304" charset="0"/>
                <a:cs typeface="Times New Roman" panose="02020603050405020304" charset="0"/>
              </a:rPr>
              <a:t>đêm</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đến</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lại</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lầm</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lũi</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dọn</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hàng</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nước</a:t>
            </a:r>
            <a:r>
              <a:rPr lang="en-US" sz="2800">
                <a:solidFill>
                  <a:schemeClr val="bg1"/>
                </a:solidFill>
                <a:latin typeface="Times New Roman" panose="02020603050405020304" charset="0"/>
                <a:cs typeface="Times New Roman" panose="02020603050405020304" charset="0"/>
              </a:rPr>
              <a:t>.</a:t>
            </a:r>
            <a:endParaRPr lang="en-US" sz="2800">
              <a:solidFill>
                <a:schemeClr val="bg1"/>
              </a:solidFill>
              <a:latin typeface="Times New Roman" panose="02020603050405020304" charset="0"/>
              <a:cs typeface="Times New Roman" panose="02020603050405020304" charset="0"/>
            </a:endParaRPr>
          </a:p>
          <a:p>
            <a:pPr algn="just"/>
            <a:r>
              <a:rPr lang="en-US" sz="2800">
                <a:solidFill>
                  <a:schemeClr val="bg1"/>
                </a:solidFill>
                <a:latin typeface="Times New Roman" panose="02020603050405020304" charset="0"/>
                <a:cs typeface="Times New Roman" panose="02020603050405020304" charset="0"/>
              </a:rPr>
              <a:t>  + </a:t>
            </a:r>
            <a:r>
              <a:rPr lang="en-US" sz="2800" err="1">
                <a:solidFill>
                  <a:schemeClr val="bg1"/>
                </a:solidFill>
                <a:latin typeface="Times New Roman" panose="02020603050405020304" charset="0"/>
                <a:cs typeface="Times New Roman" panose="02020603050405020304" charset="0"/>
              </a:rPr>
              <a:t>Dẫu</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chẳng</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kiếm</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được</a:t>
            </a:r>
            <a:r>
              <a:rPr lang="en-US" sz="2800">
                <a:solidFill>
                  <a:schemeClr val="bg1"/>
                </a:solidFill>
                <a:latin typeface="Times New Roman" panose="02020603050405020304" charset="0"/>
                <a:cs typeface="Times New Roman" panose="02020603050405020304" charset="0"/>
              </a:rPr>
              <a:t> bao </a:t>
            </a:r>
            <a:r>
              <a:rPr lang="en-US" sz="2800" err="1">
                <a:solidFill>
                  <a:schemeClr val="bg1"/>
                </a:solidFill>
                <a:latin typeface="Times New Roman" panose="02020603050405020304" charset="0"/>
                <a:cs typeface="Times New Roman" panose="02020603050405020304" charset="0"/>
              </a:rPr>
              <a:t>nhiêu</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nhưng</a:t>
            </a:r>
            <a:r>
              <a:rPr lang="en-US" sz="2800">
                <a:solidFill>
                  <a:schemeClr val="bg1"/>
                </a:solidFill>
                <a:latin typeface="Times New Roman" panose="02020603050405020304" charset="0"/>
                <a:cs typeface="Times New Roman" panose="02020603050405020304" charset="0"/>
              </a:rPr>
              <a:t> chiều </a:t>
            </a:r>
            <a:r>
              <a:rPr lang="en-US" sz="2800" err="1">
                <a:solidFill>
                  <a:schemeClr val="bg1"/>
                </a:solidFill>
                <a:latin typeface="Times New Roman" panose="02020603050405020304" charset="0"/>
                <a:cs typeface="Times New Roman" panose="02020603050405020304" charset="0"/>
              </a:rPr>
              <a:t>nào</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mẹ</a:t>
            </a:r>
            <a:r>
              <a:rPr lang="en-US" sz="2800">
                <a:solidFill>
                  <a:schemeClr val="bg1"/>
                </a:solidFill>
                <a:latin typeface="Times New Roman" panose="02020603050405020304" charset="0"/>
                <a:cs typeface="Times New Roman" panose="02020603050405020304" charset="0"/>
              </a:rPr>
              <a:t> con </a:t>
            </a:r>
            <a:r>
              <a:rPr lang="en-US" sz="2800" err="1">
                <a:solidFill>
                  <a:schemeClr val="bg1"/>
                </a:solidFill>
                <a:latin typeface="Times New Roman" panose="02020603050405020304" charset="0"/>
                <a:cs typeface="Times New Roman" panose="02020603050405020304" charset="0"/>
              </a:rPr>
              <a:t>chị</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Tí</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cũng</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dọn</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hàng</a:t>
            </a:r>
            <a:r>
              <a:rPr lang="en-US" sz="2800">
                <a:solidFill>
                  <a:schemeClr val="bg1"/>
                </a:solidFill>
                <a:latin typeface="Times New Roman" panose="02020603050405020304" charset="0"/>
                <a:cs typeface="Times New Roman" panose="02020603050405020304" charset="0"/>
              </a:rPr>
              <a:t>.</a:t>
            </a:r>
            <a:endParaRPr lang="en-US" sz="2800">
              <a:solidFill>
                <a:schemeClr val="bg1"/>
              </a:solidFill>
              <a:latin typeface="Times New Roman" panose="02020603050405020304" charset="0"/>
              <a:cs typeface="Times New Roman" panose="02020603050405020304" charset="0"/>
            </a:endParaRPr>
          </a:p>
          <a:p>
            <a:pPr algn="just"/>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Bà</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cụ</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Thi</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điên</a:t>
            </a:r>
            <a:endParaRPr lang="en-US" sz="2800">
              <a:solidFill>
                <a:schemeClr val="bg1"/>
              </a:solidFill>
              <a:latin typeface="Times New Roman" panose="02020603050405020304" charset="0"/>
              <a:cs typeface="Times New Roman" panose="02020603050405020304" charset="0"/>
            </a:endParaRPr>
          </a:p>
          <a:p>
            <a:pPr algn="just"/>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Chị</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em</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Liên</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cùng</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với</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cửa</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hàng</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tạp</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hóa</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nhỏ</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xíu</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tạm</a:t>
            </a:r>
            <a:r>
              <a:rPr lang="en-US" sz="2800">
                <a:solidFill>
                  <a:schemeClr val="bg1"/>
                </a:solidFill>
                <a:latin typeface="Times New Roman" panose="02020603050405020304" charset="0"/>
                <a:cs typeface="Times New Roman" panose="02020603050405020304" charset="0"/>
              </a:rPr>
              <a:t> </a:t>
            </a:r>
            <a:r>
              <a:rPr lang="en-US" sz="2800" err="1">
                <a:solidFill>
                  <a:schemeClr val="bg1"/>
                </a:solidFill>
                <a:latin typeface="Times New Roman" panose="02020603050405020304" charset="0"/>
                <a:cs typeface="Times New Roman" panose="02020603050405020304" charset="0"/>
              </a:rPr>
              <a:t>bợ</a:t>
            </a:r>
            <a:r>
              <a:rPr lang="en-US" sz="2800">
                <a:solidFill>
                  <a:schemeClr val="bg1"/>
                </a:solidFill>
                <a:latin typeface="Times New Roman" panose="02020603050405020304" charset="0"/>
                <a:cs typeface="Times New Roman" panose="02020603050405020304" charset="0"/>
              </a:rPr>
              <a:t>. </a:t>
            </a:r>
            <a:endParaRPr lang="en-US" sz="2800">
              <a:solidFill>
                <a:schemeClr val="bg1"/>
              </a:solidFill>
              <a:latin typeface="Times New Roman" panose="02020603050405020304" charset="0"/>
              <a:cs typeface="Times New Roman" panose="02020603050405020304" charset="0"/>
            </a:endParaRPr>
          </a:p>
          <a:p>
            <a:pPr algn="just"/>
            <a:endParaRPr lang="en-US" sz="2800">
              <a:solidFill>
                <a:schemeClr val="bg1"/>
              </a:solidFill>
              <a:latin typeface="Times New Roman" panose="02020603050405020304" charset="0"/>
              <a:cs typeface="Times New Roman" panose="02020603050405020304" charset="0"/>
            </a:endParaRPr>
          </a:p>
          <a:p>
            <a:pPr marL="0" indent="0">
              <a:buNone/>
            </a:pPr>
            <a:r>
              <a:rPr lang="en-US" sz="2800" err="1">
                <a:solidFill>
                  <a:schemeClr val="bg1"/>
                </a:solidFill>
                <a:latin typeface="Times New Roman" panose="02020603050405020304" charset="0"/>
                <a:cs typeface="Times New Roman" panose="02020603050405020304" charset="0"/>
                <a:sym typeface="+mn-ea"/>
              </a:rPr>
              <a:t>=&gt;Nghèo,</a:t>
            </a:r>
            <a:r>
              <a:rPr lang="en-US" sz="2800">
                <a:solidFill>
                  <a:schemeClr val="bg1"/>
                </a:solidFill>
                <a:latin typeface="Times New Roman" panose="02020603050405020304" charset="0"/>
                <a:cs typeface="Times New Roman" panose="02020603050405020304" charset="0"/>
                <a:sym typeface="+mn-ea"/>
              </a:rPr>
              <a:t> đ</a:t>
            </a:r>
            <a:r>
              <a:rPr lang="en-US" sz="2800" err="1">
                <a:solidFill>
                  <a:schemeClr val="bg1"/>
                </a:solidFill>
                <a:latin typeface="Times New Roman" panose="02020603050405020304" charset="0"/>
                <a:cs typeface="Times New Roman" panose="02020603050405020304" charset="0"/>
                <a:sym typeface="+mn-ea"/>
              </a:rPr>
              <a:t>ơn</a:t>
            </a:r>
            <a:r>
              <a:rPr lang="en-US" sz="2800">
                <a:solidFill>
                  <a:schemeClr val="bg1"/>
                </a:solidFill>
                <a:latin typeface="Times New Roman" panose="02020603050405020304" charset="0"/>
                <a:cs typeface="Times New Roman" panose="02020603050405020304" charset="0"/>
                <a:sym typeface="+mn-ea"/>
              </a:rPr>
              <a:t> </a:t>
            </a:r>
            <a:r>
              <a:rPr lang="en-US" sz="2800" err="1">
                <a:solidFill>
                  <a:schemeClr val="bg1"/>
                </a:solidFill>
                <a:latin typeface="Times New Roman" panose="02020603050405020304" charset="0"/>
                <a:cs typeface="Times New Roman" panose="02020603050405020304" charset="0"/>
                <a:sym typeface="+mn-ea"/>
              </a:rPr>
              <a:t>điệu</a:t>
            </a:r>
            <a:r>
              <a:rPr lang="en-US" sz="2800">
                <a:solidFill>
                  <a:schemeClr val="bg1"/>
                </a:solidFill>
                <a:latin typeface="Times New Roman" panose="02020603050405020304" charset="0"/>
                <a:cs typeface="Times New Roman" panose="02020603050405020304" charset="0"/>
                <a:sym typeface="+mn-ea"/>
              </a:rPr>
              <a:t>, </a:t>
            </a:r>
            <a:r>
              <a:rPr lang="en-US" sz="2800" err="1">
                <a:solidFill>
                  <a:schemeClr val="bg1"/>
                </a:solidFill>
                <a:latin typeface="Times New Roman" panose="02020603050405020304" charset="0"/>
                <a:cs typeface="Times New Roman" panose="02020603050405020304" charset="0"/>
                <a:sym typeface="+mn-ea"/>
              </a:rPr>
              <a:t>tẻ</a:t>
            </a:r>
            <a:r>
              <a:rPr lang="en-US" sz="2800">
                <a:solidFill>
                  <a:schemeClr val="bg1"/>
                </a:solidFill>
                <a:latin typeface="Times New Roman" panose="02020603050405020304" charset="0"/>
                <a:cs typeface="Times New Roman" panose="02020603050405020304" charset="0"/>
                <a:sym typeface="+mn-ea"/>
              </a:rPr>
              <a:t> </a:t>
            </a:r>
            <a:r>
              <a:rPr lang="en-US" sz="2800" err="1">
                <a:solidFill>
                  <a:schemeClr val="bg1"/>
                </a:solidFill>
                <a:latin typeface="Times New Roman" panose="02020603050405020304" charset="0"/>
                <a:cs typeface="Times New Roman" panose="02020603050405020304" charset="0"/>
                <a:sym typeface="+mn-ea"/>
              </a:rPr>
              <a:t>nhạt</a:t>
            </a:r>
            <a:r>
              <a:rPr lang="en-US" sz="2800">
                <a:solidFill>
                  <a:schemeClr val="bg1"/>
                </a:solidFill>
                <a:latin typeface="Times New Roman" panose="02020603050405020304" charset="0"/>
                <a:cs typeface="Times New Roman" panose="02020603050405020304" charset="0"/>
                <a:sym typeface="+mn-ea"/>
              </a:rPr>
              <a:t>, </a:t>
            </a:r>
            <a:r>
              <a:rPr lang="en-US" sz="2800" err="1">
                <a:solidFill>
                  <a:schemeClr val="bg1"/>
                </a:solidFill>
                <a:latin typeface="Times New Roman" panose="02020603050405020304" charset="0"/>
                <a:cs typeface="Times New Roman" panose="02020603050405020304" charset="0"/>
                <a:sym typeface="+mn-ea"/>
              </a:rPr>
              <a:t>quẩn</a:t>
            </a:r>
            <a:r>
              <a:rPr lang="en-US" sz="2800">
                <a:solidFill>
                  <a:schemeClr val="bg1"/>
                </a:solidFill>
                <a:latin typeface="Times New Roman" panose="02020603050405020304" charset="0"/>
                <a:cs typeface="Times New Roman" panose="02020603050405020304" charset="0"/>
                <a:sym typeface="+mn-ea"/>
              </a:rPr>
              <a:t> </a:t>
            </a:r>
            <a:r>
              <a:rPr lang="en-US" sz="2800" err="1">
                <a:solidFill>
                  <a:schemeClr val="bg1"/>
                </a:solidFill>
                <a:latin typeface="Times New Roman" panose="02020603050405020304" charset="0"/>
                <a:cs typeface="Times New Roman" panose="02020603050405020304" charset="0"/>
                <a:sym typeface="+mn-ea"/>
              </a:rPr>
              <a:t>quanh</a:t>
            </a:r>
            <a:r>
              <a:rPr lang="en-US" sz="2800">
                <a:solidFill>
                  <a:schemeClr val="bg1"/>
                </a:solidFill>
                <a:latin typeface="Times New Roman" panose="02020603050405020304" charset="0"/>
                <a:cs typeface="Times New Roman" panose="02020603050405020304" charset="0"/>
                <a:sym typeface="+mn-ea"/>
              </a:rPr>
              <a:t>, </a:t>
            </a:r>
            <a:r>
              <a:rPr lang="en-US" sz="2800" err="1">
                <a:solidFill>
                  <a:schemeClr val="bg1"/>
                </a:solidFill>
                <a:latin typeface="Times New Roman" panose="02020603050405020304" charset="0"/>
                <a:cs typeface="Times New Roman" panose="02020603050405020304" charset="0"/>
                <a:sym typeface="+mn-ea"/>
              </a:rPr>
              <a:t>bế</a:t>
            </a:r>
            <a:r>
              <a:rPr lang="en-US" sz="2800">
                <a:solidFill>
                  <a:schemeClr val="bg1"/>
                </a:solidFill>
                <a:latin typeface="Times New Roman" panose="02020603050405020304" charset="0"/>
                <a:cs typeface="Times New Roman" panose="02020603050405020304" charset="0"/>
                <a:sym typeface="+mn-ea"/>
              </a:rPr>
              <a:t> </a:t>
            </a:r>
            <a:r>
              <a:rPr lang="en-US" sz="2800" err="1">
                <a:solidFill>
                  <a:schemeClr val="bg1"/>
                </a:solidFill>
                <a:latin typeface="Times New Roman" panose="02020603050405020304" charset="0"/>
                <a:cs typeface="Times New Roman" panose="02020603050405020304" charset="0"/>
                <a:sym typeface="+mn-ea"/>
              </a:rPr>
              <a:t>tắc</a:t>
            </a:r>
            <a:r>
              <a:rPr lang="en-US" sz="2800">
                <a:solidFill>
                  <a:schemeClr val="bg1"/>
                </a:solidFill>
                <a:latin typeface="Times New Roman" panose="02020603050405020304" charset="0"/>
                <a:cs typeface="Times New Roman" panose="02020603050405020304" charset="0"/>
                <a:sym typeface="+mn-ea"/>
              </a:rPr>
              <a:t> </a:t>
            </a:r>
            <a:r>
              <a:rPr lang="en-US" sz="2800" err="1">
                <a:solidFill>
                  <a:schemeClr val="bg1"/>
                </a:solidFill>
                <a:latin typeface="Times New Roman" panose="02020603050405020304" charset="0"/>
                <a:cs typeface="Times New Roman" panose="02020603050405020304" charset="0"/>
                <a:sym typeface="+mn-ea"/>
              </a:rPr>
              <a:t>trong</a:t>
            </a:r>
            <a:r>
              <a:rPr lang="en-US" sz="2800">
                <a:solidFill>
                  <a:schemeClr val="bg1"/>
                </a:solidFill>
                <a:latin typeface="Times New Roman" panose="02020603050405020304" charset="0"/>
                <a:cs typeface="Times New Roman" panose="02020603050405020304" charset="0"/>
                <a:sym typeface="+mn-ea"/>
              </a:rPr>
              <a:t> </a:t>
            </a:r>
            <a:r>
              <a:rPr lang="en-US" sz="2800" err="1">
                <a:solidFill>
                  <a:schemeClr val="bg1"/>
                </a:solidFill>
                <a:latin typeface="Times New Roman" panose="02020603050405020304" charset="0"/>
                <a:cs typeface="Times New Roman" panose="02020603050405020304" charset="0"/>
                <a:sym typeface="+mn-ea"/>
              </a:rPr>
              <a:t>cuộc</a:t>
            </a:r>
            <a:r>
              <a:rPr lang="en-US" sz="2800">
                <a:solidFill>
                  <a:schemeClr val="bg1"/>
                </a:solidFill>
                <a:latin typeface="Times New Roman" panose="02020603050405020304" charset="0"/>
                <a:cs typeface="Times New Roman" panose="02020603050405020304" charset="0"/>
                <a:sym typeface="+mn-ea"/>
              </a:rPr>
              <a:t> </a:t>
            </a:r>
            <a:r>
              <a:rPr lang="en-US" sz="2800" err="1">
                <a:solidFill>
                  <a:schemeClr val="bg1"/>
                </a:solidFill>
                <a:latin typeface="Times New Roman" panose="02020603050405020304" charset="0"/>
                <a:cs typeface="Times New Roman" panose="02020603050405020304" charset="0"/>
                <a:sym typeface="+mn-ea"/>
              </a:rPr>
              <a:t>sống.</a:t>
            </a:r>
            <a:endParaRPr lang="en-US" sz="2800">
              <a:solidFill>
                <a:schemeClr val="bg1"/>
              </a:solidFill>
              <a:latin typeface="Times New Roman" panose="02020603050405020304" charset="0"/>
              <a:cs typeface="Times New Roman" panose="02020603050405020304" charset="0"/>
            </a:endParaRPr>
          </a:p>
          <a:p>
            <a:pPr algn="just"/>
            <a:endParaRPr lang="en-US" sz="2800">
              <a:solidFill>
                <a:schemeClr val="bg1"/>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box(in)">
                                      <p:cBhvr>
                                        <p:cTn id="7" dur="20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box(in)">
                                      <p:cBhvr>
                                        <p:cTn id="12" dur="20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box(in)">
                                      <p:cBhvr>
                                        <p:cTn id="17" dur="2000"/>
                                        <p:tgtEl>
                                          <p:spTgt spid="6">
                                            <p:txEl>
                                              <p:pRg st="2" end="2"/>
                                            </p:txEl>
                                          </p:spTgt>
                                        </p:tgtEl>
                                      </p:cBhvr>
                                    </p:animEffect>
                                  </p:childTnLst>
                                </p:cTn>
                              </p:par>
                              <p:par>
                                <p:cTn id="18" presetID="4" presetClass="entr" presetSubtype="16" fill="hold" nodeType="withEffect">
                                  <p:stCondLst>
                                    <p:cond delay="0"/>
                                  </p:stCondLst>
                                  <p:childTnLst>
                                    <p:set>
                                      <p:cBhvr>
                                        <p:cTn id="19" dur="1" fill="hold">
                                          <p:stCondLst>
                                            <p:cond delay="0"/>
                                          </p:stCondLst>
                                        </p:cTn>
                                        <p:tgtEl>
                                          <p:spTgt spid="6">
                                            <p:txEl>
                                              <p:pRg st="3" end="3"/>
                                            </p:txEl>
                                          </p:spTgt>
                                        </p:tgtEl>
                                        <p:attrNameLst>
                                          <p:attrName>style.visibility</p:attrName>
                                        </p:attrNameLst>
                                      </p:cBhvr>
                                      <p:to>
                                        <p:strVal val="visible"/>
                                      </p:to>
                                    </p:set>
                                    <p:animEffect transition="in" filter="box(in)">
                                      <p:cBhvr>
                                        <p:cTn id="20" dur="2000"/>
                                        <p:tgtEl>
                                          <p:spTgt spid="6">
                                            <p:txEl>
                                              <p:pRg st="3" end="3"/>
                                            </p:txEl>
                                          </p:spTgt>
                                        </p:tgtEl>
                                      </p:cBhvr>
                                    </p:animEffect>
                                  </p:childTnLst>
                                </p:cTn>
                              </p:par>
                              <p:par>
                                <p:cTn id="21" presetID="4" presetClass="entr" presetSubtype="16" fill="hold" nodeType="with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animEffect transition="in" filter="box(in)">
                                      <p:cBhvr>
                                        <p:cTn id="23" dur="2000"/>
                                        <p:tgtEl>
                                          <p:spTgt spid="6">
                                            <p:txEl>
                                              <p:pRg st="4" end="4"/>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 presetClass="entr" presetSubtype="16" fill="hold" nodeType="clickEffect">
                                  <p:stCondLst>
                                    <p:cond delay="0"/>
                                  </p:stCondLst>
                                  <p:childTnLst>
                                    <p:set>
                                      <p:cBhvr>
                                        <p:cTn id="27" dur="1" fill="hold">
                                          <p:stCondLst>
                                            <p:cond delay="0"/>
                                          </p:stCondLst>
                                        </p:cTn>
                                        <p:tgtEl>
                                          <p:spTgt spid="6">
                                            <p:txEl>
                                              <p:pRg st="5" end="5"/>
                                            </p:txEl>
                                          </p:spTgt>
                                        </p:tgtEl>
                                        <p:attrNameLst>
                                          <p:attrName>style.visibility</p:attrName>
                                        </p:attrNameLst>
                                      </p:cBhvr>
                                      <p:to>
                                        <p:strVal val="visible"/>
                                      </p:to>
                                    </p:set>
                                    <p:animEffect transition="in" filter="box(in)">
                                      <p:cBhvr>
                                        <p:cTn id="28" dur="2000"/>
                                        <p:tgtEl>
                                          <p:spTgt spid="6">
                                            <p:txEl>
                                              <p:pRg st="5" end="5"/>
                                            </p:txEl>
                                          </p:spTgt>
                                        </p:tgtEl>
                                      </p:cBhvr>
                                    </p:animEffect>
                                  </p:childTnLst>
                                </p:cTn>
                              </p:par>
                            </p:childTnLst>
                          </p:cTn>
                        </p:par>
                      </p:childTnLst>
                    </p:cTn>
                  </p:par>
                  <p:par>
                    <p:cTn id="29" fill="hold">
                      <p:stCondLst>
                        <p:cond delay="indefinite"/>
                      </p:stCondLst>
                      <p:childTnLst>
                        <p:par>
                          <p:cTn id="30" fill="hold">
                            <p:stCondLst>
                              <p:cond delay="0"/>
                            </p:stCondLst>
                            <p:childTnLst>
                              <p:par>
                                <p:cTn id="31" presetID="4" presetClass="entr" presetSubtype="16" fill="hold" nodeType="clickEffect">
                                  <p:stCondLst>
                                    <p:cond delay="0"/>
                                  </p:stCondLst>
                                  <p:childTnLst>
                                    <p:set>
                                      <p:cBhvr>
                                        <p:cTn id="32" dur="1" fill="hold">
                                          <p:stCondLst>
                                            <p:cond delay="0"/>
                                          </p:stCondLst>
                                        </p:cTn>
                                        <p:tgtEl>
                                          <p:spTgt spid="6">
                                            <p:txEl>
                                              <p:pRg st="6" end="6"/>
                                            </p:txEl>
                                          </p:spTgt>
                                        </p:tgtEl>
                                        <p:attrNameLst>
                                          <p:attrName>style.visibility</p:attrName>
                                        </p:attrNameLst>
                                      </p:cBhvr>
                                      <p:to>
                                        <p:strVal val="visible"/>
                                      </p:to>
                                    </p:set>
                                    <p:animEffect transition="in" filter="box(in)">
                                      <p:cBhvr>
                                        <p:cTn id="33" dur="2000"/>
                                        <p:tgtEl>
                                          <p:spTgt spid="6">
                                            <p:txEl>
                                              <p:pRg st="6" end="6"/>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 presetClass="entr" presetSubtype="16" fill="hold" nodeType="clickEffect">
                                  <p:stCondLst>
                                    <p:cond delay="0"/>
                                  </p:stCondLst>
                                  <p:childTnLst>
                                    <p:set>
                                      <p:cBhvr>
                                        <p:cTn id="37" dur="1" fill="hold">
                                          <p:stCondLst>
                                            <p:cond delay="0"/>
                                          </p:stCondLst>
                                        </p:cTn>
                                        <p:tgtEl>
                                          <p:spTgt spid="6">
                                            <p:txEl>
                                              <p:pRg st="8" end="8"/>
                                            </p:txEl>
                                          </p:spTgt>
                                        </p:tgtEl>
                                        <p:attrNameLst>
                                          <p:attrName>style.visibility</p:attrName>
                                        </p:attrNameLst>
                                      </p:cBhvr>
                                      <p:to>
                                        <p:strVal val="visible"/>
                                      </p:to>
                                    </p:set>
                                    <p:animEffect transition="in" filter="box(in)">
                                      <p:cBhvr>
                                        <p:cTn id="38" dur="2000"/>
                                        <p:tgtEl>
                                          <p:spTgt spid="6">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187016"/>
            <a:ext cx="10515600" cy="992428"/>
          </a:xfrm>
        </p:spPr>
        <p:txBody>
          <a:bodyPr/>
          <a:lstStyle/>
          <a:p>
            <a:r>
              <a:rPr lang="en-US" sz="3200" b="1">
                <a:solidFill>
                  <a:schemeClr val="accent2">
                    <a:lumMod val="75000"/>
                  </a:schemeClr>
                </a:solidFill>
                <a:latin typeface="Times New Roman" panose="02020603050405020304" charset="0"/>
                <a:cs typeface="Times New Roman" panose="02020603050405020304" charset="0"/>
              </a:rPr>
              <a:t>c) T</a:t>
            </a:r>
            <a:r>
              <a:rPr lang="en-US" sz="3200" b="1" err="1">
                <a:solidFill>
                  <a:schemeClr val="accent2">
                    <a:lumMod val="75000"/>
                  </a:schemeClr>
                </a:solidFill>
                <a:latin typeface="Times New Roman" panose="02020603050405020304" charset="0"/>
                <a:cs typeface="Times New Roman" panose="02020603050405020304" charset="0"/>
              </a:rPr>
              <a:t>âm</a:t>
            </a:r>
            <a:r>
              <a:rPr lang="en-US" sz="3200" b="1">
                <a:solidFill>
                  <a:schemeClr val="accent2">
                    <a:lumMod val="75000"/>
                  </a:schemeClr>
                </a:solidFill>
                <a:latin typeface="Times New Roman" panose="02020603050405020304" charset="0"/>
                <a:cs typeface="Times New Roman" panose="02020603050405020304" charset="0"/>
              </a:rPr>
              <a:t> trạng của </a:t>
            </a:r>
            <a:r>
              <a:rPr lang="en-US" sz="3200" b="1" err="1">
                <a:solidFill>
                  <a:schemeClr val="accent2">
                    <a:lumMod val="75000"/>
                  </a:schemeClr>
                </a:solidFill>
                <a:latin typeface="Times New Roman" panose="02020603050405020304" charset="0"/>
                <a:cs typeface="Times New Roman" panose="02020603050405020304" charset="0"/>
              </a:rPr>
              <a:t>nhân</a:t>
            </a:r>
            <a:r>
              <a:rPr lang="en-US" sz="3200" b="1">
                <a:solidFill>
                  <a:schemeClr val="accent2">
                    <a:lumMod val="75000"/>
                  </a:schemeClr>
                </a:solidFill>
                <a:latin typeface="Times New Roman" panose="02020603050405020304" charset="0"/>
                <a:cs typeface="Times New Roman" panose="02020603050405020304" charset="0"/>
              </a:rPr>
              <a:t> </a:t>
            </a:r>
            <a:r>
              <a:rPr lang="en-US" sz="3200" b="1" err="1">
                <a:solidFill>
                  <a:schemeClr val="accent2">
                    <a:lumMod val="75000"/>
                  </a:schemeClr>
                </a:solidFill>
                <a:latin typeface="Times New Roman" panose="02020603050405020304" charset="0"/>
                <a:cs typeface="Times New Roman" panose="02020603050405020304" charset="0"/>
              </a:rPr>
              <a:t>vật Liên</a:t>
            </a:r>
            <a:endParaRPr lang="en-US" sz="3200" b="1" err="1">
              <a:solidFill>
                <a:schemeClr val="accent2">
                  <a:lumMod val="75000"/>
                </a:schemeClr>
              </a:solidFill>
              <a:latin typeface="Times New Roman" panose="02020603050405020304" charset="0"/>
              <a:cs typeface="Times New Roman" panose="02020603050405020304" charset="0"/>
            </a:endParaRPr>
          </a:p>
        </p:txBody>
      </p:sp>
      <p:sp>
        <p:nvSpPr>
          <p:cNvPr id="3" name="Content Placeholder 2"/>
          <p:cNvSpPr>
            <a:spLocks noGrp="1"/>
          </p:cNvSpPr>
          <p:nvPr>
            <p:ph sz="half" idx="1"/>
          </p:nvPr>
        </p:nvSpPr>
        <p:spPr>
          <a:xfrm>
            <a:off x="1384935" y="845681"/>
            <a:ext cx="10233025" cy="2246769"/>
          </a:xfrm>
        </p:spPr>
        <p:txBody>
          <a:bodyPr>
            <a:normAutofit/>
          </a:bodyPr>
          <a:lstStyle/>
          <a:p>
            <a:pPr marL="0" indent="0">
              <a:buNone/>
            </a:pPr>
            <a:r>
              <a:rPr lang="en-US">
                <a:solidFill>
                  <a:srgbClr val="FFFFFF"/>
                </a:solidFill>
                <a:latin typeface="Times New Roman" panose="02020603050405020304" charset="0"/>
                <a:cs typeface="Times New Roman" panose="02020603050405020304" charset="0"/>
              </a:rPr>
              <a:t>- </a:t>
            </a:r>
            <a:r>
              <a:rPr lang="en-US" sz="3000" err="1">
                <a:solidFill>
                  <a:srgbClr val="FFFFFF"/>
                </a:solidFill>
                <a:latin typeface="Times New Roman" panose="02020603050405020304" charset="0"/>
                <a:cs typeface="Times New Roman" panose="02020603050405020304" charset="0"/>
              </a:rPr>
              <a:t>Tinh</a:t>
            </a:r>
            <a:r>
              <a:rPr lang="en-US" sz="3000">
                <a:solidFill>
                  <a:srgbClr val="FFFFFF"/>
                </a:solidFill>
                <a:latin typeface="Times New Roman" panose="02020603050405020304" charset="0"/>
                <a:cs typeface="Times New Roman" panose="02020603050405020304" charset="0"/>
              </a:rPr>
              <a:t> </a:t>
            </a:r>
            <a:r>
              <a:rPr lang="en-US" sz="3000" err="1">
                <a:solidFill>
                  <a:srgbClr val="FFFFFF"/>
                </a:solidFill>
                <a:latin typeface="Times New Roman" panose="02020603050405020304" charset="0"/>
                <a:cs typeface="Times New Roman" panose="02020603050405020304" charset="0"/>
              </a:rPr>
              <a:t>tế</a:t>
            </a:r>
            <a:r>
              <a:rPr lang="en-US" sz="3000">
                <a:solidFill>
                  <a:srgbClr val="FFFFFF"/>
                </a:solidFill>
                <a:latin typeface="Times New Roman" panose="02020603050405020304" charset="0"/>
                <a:cs typeface="Times New Roman" panose="02020603050405020304" charset="0"/>
              </a:rPr>
              <a:t>, </a:t>
            </a:r>
            <a:r>
              <a:rPr lang="en-US" sz="3000" err="1">
                <a:solidFill>
                  <a:srgbClr val="FFFFFF"/>
                </a:solidFill>
                <a:latin typeface="Times New Roman" panose="02020603050405020304" charset="0"/>
                <a:cs typeface="Times New Roman" panose="02020603050405020304" charset="0"/>
              </a:rPr>
              <a:t>nhạy</a:t>
            </a:r>
            <a:r>
              <a:rPr lang="en-US" sz="3000">
                <a:solidFill>
                  <a:srgbClr val="FFFFFF"/>
                </a:solidFill>
                <a:latin typeface="Times New Roman" panose="02020603050405020304" charset="0"/>
                <a:cs typeface="Times New Roman" panose="02020603050405020304" charset="0"/>
              </a:rPr>
              <a:t> </a:t>
            </a:r>
            <a:r>
              <a:rPr lang="en-US" sz="3000" err="1">
                <a:solidFill>
                  <a:srgbClr val="FFFFFF"/>
                </a:solidFill>
                <a:latin typeface="Times New Roman" panose="02020603050405020304" charset="0"/>
                <a:cs typeface="Times New Roman" panose="02020603050405020304" charset="0"/>
              </a:rPr>
              <a:t>cảm</a:t>
            </a:r>
            <a:r>
              <a:rPr lang="en-US" sz="3000">
                <a:solidFill>
                  <a:srgbClr val="FFFFFF"/>
                </a:solidFill>
                <a:latin typeface="Times New Roman" panose="02020603050405020304" charset="0"/>
                <a:cs typeface="Times New Roman" panose="02020603050405020304" charset="0"/>
              </a:rPr>
              <a:t> </a:t>
            </a:r>
            <a:r>
              <a:rPr lang="en-US" sz="3000" err="1">
                <a:solidFill>
                  <a:srgbClr val="FFFFFF"/>
                </a:solidFill>
                <a:latin typeface="Times New Roman" panose="02020603050405020304" charset="0"/>
                <a:cs typeface="Times New Roman" panose="02020603050405020304" charset="0"/>
              </a:rPr>
              <a:t>trước</a:t>
            </a:r>
            <a:r>
              <a:rPr lang="en-US" sz="3000">
                <a:solidFill>
                  <a:srgbClr val="FFFFFF"/>
                </a:solidFill>
                <a:latin typeface="Times New Roman" panose="02020603050405020304" charset="0"/>
                <a:cs typeface="Times New Roman" panose="02020603050405020304" charset="0"/>
              </a:rPr>
              <a:t> </a:t>
            </a:r>
            <a:r>
              <a:rPr lang="en-US" sz="3000" err="1">
                <a:solidFill>
                  <a:srgbClr val="FFFFFF"/>
                </a:solidFill>
                <a:latin typeface="Times New Roman" panose="02020603050405020304" charset="0"/>
                <a:cs typeface="Times New Roman" panose="02020603050405020304" charset="0"/>
              </a:rPr>
              <a:t>những</a:t>
            </a:r>
            <a:r>
              <a:rPr lang="en-US" sz="3000">
                <a:solidFill>
                  <a:srgbClr val="FFFFFF"/>
                </a:solidFill>
                <a:latin typeface="Times New Roman" panose="02020603050405020304" charset="0"/>
                <a:cs typeface="Times New Roman" panose="02020603050405020304" charset="0"/>
              </a:rPr>
              <a:t> </a:t>
            </a:r>
            <a:r>
              <a:rPr lang="en-US" sz="3000" err="1">
                <a:solidFill>
                  <a:srgbClr val="FFFFFF"/>
                </a:solidFill>
                <a:latin typeface="Times New Roman" panose="02020603050405020304" charset="0"/>
                <a:cs typeface="Times New Roman" panose="02020603050405020304" charset="0"/>
              </a:rPr>
              <a:t>biến</a:t>
            </a:r>
            <a:r>
              <a:rPr lang="en-US" sz="3000">
                <a:solidFill>
                  <a:srgbClr val="FFFFFF"/>
                </a:solidFill>
                <a:latin typeface="Times New Roman" panose="02020603050405020304" charset="0"/>
                <a:cs typeface="Times New Roman" panose="02020603050405020304" charset="0"/>
              </a:rPr>
              <a:t> </a:t>
            </a:r>
            <a:r>
              <a:rPr lang="en-US" sz="3000" err="1">
                <a:solidFill>
                  <a:srgbClr val="FFFFFF"/>
                </a:solidFill>
                <a:latin typeface="Times New Roman" panose="02020603050405020304" charset="0"/>
                <a:cs typeface="Times New Roman" panose="02020603050405020304" charset="0"/>
              </a:rPr>
              <a:t>chuyển</a:t>
            </a:r>
            <a:r>
              <a:rPr lang="en-US" sz="3000">
                <a:solidFill>
                  <a:srgbClr val="FFFFFF"/>
                </a:solidFill>
                <a:latin typeface="Times New Roman" panose="02020603050405020304" charset="0"/>
                <a:cs typeface="Times New Roman" panose="02020603050405020304" charset="0"/>
              </a:rPr>
              <a:t> </a:t>
            </a:r>
            <a:r>
              <a:rPr lang="en-US" sz="3000" err="1">
                <a:solidFill>
                  <a:srgbClr val="FFFFFF"/>
                </a:solidFill>
                <a:latin typeface="Times New Roman" panose="02020603050405020304" charset="0"/>
                <a:cs typeface="Times New Roman" panose="02020603050405020304" charset="0"/>
              </a:rPr>
              <a:t>của</a:t>
            </a:r>
            <a:r>
              <a:rPr lang="en-US" sz="3000">
                <a:solidFill>
                  <a:srgbClr val="FFFFFF"/>
                </a:solidFill>
                <a:latin typeface="Times New Roman" panose="02020603050405020304" charset="0"/>
                <a:cs typeface="Times New Roman" panose="02020603050405020304" charset="0"/>
              </a:rPr>
              <a:t> </a:t>
            </a:r>
            <a:r>
              <a:rPr lang="en-US" sz="3000" err="1">
                <a:solidFill>
                  <a:srgbClr val="FFFFFF"/>
                </a:solidFill>
                <a:latin typeface="Times New Roman" panose="02020603050405020304" charset="0"/>
                <a:cs typeface="Times New Roman" panose="02020603050405020304" charset="0"/>
              </a:rPr>
              <a:t>thiên</a:t>
            </a:r>
            <a:r>
              <a:rPr lang="en-US" sz="3000">
                <a:solidFill>
                  <a:srgbClr val="FFFFFF"/>
                </a:solidFill>
                <a:latin typeface="Times New Roman" panose="02020603050405020304" charset="0"/>
                <a:cs typeface="Times New Roman" panose="02020603050405020304" charset="0"/>
              </a:rPr>
              <a:t> </a:t>
            </a:r>
            <a:r>
              <a:rPr lang="en-US" sz="3000" err="1">
                <a:solidFill>
                  <a:srgbClr val="FFFFFF"/>
                </a:solidFill>
                <a:latin typeface="Times New Roman" panose="02020603050405020304" charset="0"/>
                <a:cs typeface="Times New Roman" panose="02020603050405020304" charset="0"/>
              </a:rPr>
              <a:t>nhiên</a:t>
            </a:r>
            <a:endParaRPr lang="en-US" sz="3000">
              <a:solidFill>
                <a:srgbClr val="FFFFFF"/>
              </a:solidFill>
              <a:latin typeface="Times New Roman" panose="02020603050405020304" charset="0"/>
              <a:cs typeface="Times New Roman" panose="02020603050405020304" charset="0"/>
            </a:endParaRPr>
          </a:p>
          <a:p>
            <a:pPr marL="0" indent="0">
              <a:buNone/>
            </a:pPr>
            <a:r>
              <a:rPr lang="en-US" sz="3000">
                <a:solidFill>
                  <a:srgbClr val="FFFFFF"/>
                </a:solidFill>
                <a:latin typeface="Times New Roman" panose="02020603050405020304" charset="0"/>
                <a:cs typeface="Times New Roman" panose="02020603050405020304" charset="0"/>
              </a:rPr>
              <a:t>   +  </a:t>
            </a:r>
            <a:r>
              <a:rPr lang="en-US" sz="3000" i="1">
                <a:solidFill>
                  <a:srgbClr val="FFFFFF"/>
                </a:solidFill>
                <a:latin typeface="Times New Roman" panose="02020603050405020304" charset="0"/>
                <a:cs typeface="Times New Roman" panose="02020603050405020304" charset="0"/>
              </a:rPr>
              <a:t>C</a:t>
            </a:r>
            <a:r>
              <a:rPr lang="en-US" sz="3000" i="1" err="1">
                <a:solidFill>
                  <a:srgbClr val="FFFFFF"/>
                </a:solidFill>
                <a:latin typeface="Times New Roman" panose="02020603050405020304" charset="0"/>
                <a:cs typeface="Times New Roman" panose="02020603050405020304" charset="0"/>
              </a:rPr>
              <a:t>ái</a:t>
            </a:r>
            <a:r>
              <a:rPr lang="en-US" sz="3000" i="1">
                <a:solidFill>
                  <a:srgbClr val="FFFFFF"/>
                </a:solidFill>
                <a:latin typeface="Times New Roman" panose="02020603050405020304" charset="0"/>
                <a:cs typeface="Times New Roman" panose="02020603050405020304" charset="0"/>
              </a:rPr>
              <a:t> </a:t>
            </a:r>
            <a:r>
              <a:rPr lang="en-US" sz="3000" i="1" err="1">
                <a:solidFill>
                  <a:srgbClr val="FFFFFF"/>
                </a:solidFill>
                <a:latin typeface="Times New Roman" panose="02020603050405020304" charset="0"/>
                <a:cs typeface="Times New Roman" panose="02020603050405020304" charset="0"/>
              </a:rPr>
              <a:t>buồn</a:t>
            </a:r>
            <a:r>
              <a:rPr lang="en-US" sz="3000" i="1">
                <a:solidFill>
                  <a:srgbClr val="FFFFFF"/>
                </a:solidFill>
                <a:latin typeface="Times New Roman" panose="02020603050405020304" charset="0"/>
                <a:cs typeface="Times New Roman" panose="02020603050405020304" charset="0"/>
              </a:rPr>
              <a:t> </a:t>
            </a:r>
            <a:r>
              <a:rPr lang="en-US" sz="3000" i="1" err="1">
                <a:solidFill>
                  <a:srgbClr val="FFFFFF"/>
                </a:solidFill>
                <a:latin typeface="Times New Roman" panose="02020603050405020304" charset="0"/>
                <a:cs typeface="Times New Roman" panose="02020603050405020304" charset="0"/>
              </a:rPr>
              <a:t>của</a:t>
            </a:r>
            <a:r>
              <a:rPr lang="en-US" sz="3000" i="1">
                <a:solidFill>
                  <a:srgbClr val="FFFFFF"/>
                </a:solidFill>
                <a:latin typeface="Times New Roman" panose="02020603050405020304" charset="0"/>
                <a:cs typeface="Times New Roman" panose="02020603050405020304" charset="0"/>
              </a:rPr>
              <a:t> </a:t>
            </a:r>
            <a:r>
              <a:rPr lang="en-US" sz="3000" i="1" err="1">
                <a:solidFill>
                  <a:srgbClr val="FFFFFF"/>
                </a:solidFill>
                <a:latin typeface="Times New Roman" panose="02020603050405020304" charset="0"/>
                <a:cs typeface="Times New Roman" panose="02020603050405020304" charset="0"/>
              </a:rPr>
              <a:t>buổi</a:t>
            </a:r>
            <a:r>
              <a:rPr lang="en-US" sz="3000" i="1">
                <a:solidFill>
                  <a:srgbClr val="FFFFFF"/>
                </a:solidFill>
                <a:latin typeface="Times New Roman" panose="02020603050405020304" charset="0"/>
                <a:cs typeface="Times New Roman" panose="02020603050405020304" charset="0"/>
              </a:rPr>
              <a:t> </a:t>
            </a:r>
            <a:r>
              <a:rPr lang="en-US" sz="3000" i="1" err="1">
                <a:solidFill>
                  <a:srgbClr val="FFFFFF"/>
                </a:solidFill>
                <a:latin typeface="Times New Roman" panose="02020603050405020304" charset="0"/>
                <a:cs typeface="Times New Roman" panose="02020603050405020304" charset="0"/>
              </a:rPr>
              <a:t>chiều</a:t>
            </a:r>
            <a:r>
              <a:rPr lang="en-US" sz="3000" i="1">
                <a:solidFill>
                  <a:srgbClr val="FFFFFF"/>
                </a:solidFill>
                <a:latin typeface="Times New Roman" panose="02020603050405020304" charset="0"/>
                <a:cs typeface="Times New Roman" panose="02020603050405020304" charset="0"/>
              </a:rPr>
              <a:t> </a:t>
            </a:r>
            <a:r>
              <a:rPr lang="en-US" sz="3000" i="1" err="1">
                <a:solidFill>
                  <a:srgbClr val="FFFFFF"/>
                </a:solidFill>
                <a:latin typeface="Times New Roman" panose="02020603050405020304" charset="0"/>
                <a:cs typeface="Times New Roman" panose="02020603050405020304" charset="0"/>
              </a:rPr>
              <a:t>quê</a:t>
            </a:r>
            <a:r>
              <a:rPr lang="en-US" sz="3000" i="1">
                <a:solidFill>
                  <a:srgbClr val="FFFFFF"/>
                </a:solidFill>
                <a:latin typeface="Times New Roman" panose="02020603050405020304" charset="0"/>
                <a:cs typeface="Times New Roman" panose="02020603050405020304" charset="0"/>
              </a:rPr>
              <a:t> </a:t>
            </a:r>
            <a:r>
              <a:rPr lang="en-US" sz="3000" i="1" err="1">
                <a:solidFill>
                  <a:srgbClr val="FFFFFF"/>
                </a:solidFill>
                <a:latin typeface="Times New Roman" panose="02020603050405020304" charset="0"/>
                <a:cs typeface="Times New Roman" panose="02020603050405020304" charset="0"/>
              </a:rPr>
              <a:t>thấm</a:t>
            </a:r>
            <a:r>
              <a:rPr lang="en-US" sz="3000" i="1">
                <a:solidFill>
                  <a:srgbClr val="FFFFFF"/>
                </a:solidFill>
                <a:latin typeface="Times New Roman" panose="02020603050405020304" charset="0"/>
                <a:cs typeface="Times New Roman" panose="02020603050405020304" charset="0"/>
              </a:rPr>
              <a:t> </a:t>
            </a:r>
            <a:r>
              <a:rPr lang="en-US" sz="3000" i="1" err="1">
                <a:solidFill>
                  <a:srgbClr val="FFFFFF"/>
                </a:solidFill>
                <a:latin typeface="Times New Roman" panose="02020603050405020304" charset="0"/>
                <a:cs typeface="Times New Roman" panose="02020603050405020304" charset="0"/>
              </a:rPr>
              <a:t>thía</a:t>
            </a:r>
            <a:r>
              <a:rPr lang="en-US" sz="3000" i="1">
                <a:solidFill>
                  <a:srgbClr val="FFFFFF"/>
                </a:solidFill>
                <a:latin typeface="Times New Roman" panose="02020603050405020304" charset="0"/>
                <a:cs typeface="Times New Roman" panose="02020603050405020304" charset="0"/>
              </a:rPr>
              <a:t>…</a:t>
            </a:r>
            <a:r>
              <a:rPr lang="en-US" sz="3000" i="1" err="1">
                <a:solidFill>
                  <a:srgbClr val="FFFFFF"/>
                </a:solidFill>
                <a:latin typeface="Times New Roman" panose="02020603050405020304" charset="0"/>
                <a:cs typeface="Times New Roman" panose="02020603050405020304" charset="0"/>
              </a:rPr>
              <a:t>lòng</a:t>
            </a:r>
            <a:r>
              <a:rPr lang="en-US" sz="3000" i="1">
                <a:solidFill>
                  <a:srgbClr val="FFFFFF"/>
                </a:solidFill>
                <a:latin typeface="Times New Roman" panose="02020603050405020304" charset="0"/>
                <a:cs typeface="Times New Roman" panose="02020603050405020304" charset="0"/>
              </a:rPr>
              <a:t> </a:t>
            </a:r>
            <a:r>
              <a:rPr lang="en-US" sz="3000" i="1" err="1">
                <a:solidFill>
                  <a:srgbClr val="FFFFFF"/>
                </a:solidFill>
                <a:latin typeface="Times New Roman" panose="02020603050405020304" charset="0"/>
                <a:cs typeface="Times New Roman" panose="02020603050405020304" charset="0"/>
              </a:rPr>
              <a:t>buồn</a:t>
            </a:r>
            <a:r>
              <a:rPr lang="en-US" sz="3000" i="1">
                <a:solidFill>
                  <a:srgbClr val="FFFFFF"/>
                </a:solidFill>
                <a:latin typeface="Times New Roman" panose="02020603050405020304" charset="0"/>
                <a:cs typeface="Times New Roman" panose="02020603050405020304" charset="0"/>
              </a:rPr>
              <a:t> man </a:t>
            </a:r>
            <a:r>
              <a:rPr lang="en-US" sz="3000" i="1" err="1">
                <a:solidFill>
                  <a:srgbClr val="FFFFFF"/>
                </a:solidFill>
                <a:latin typeface="Times New Roman" panose="02020603050405020304" charset="0"/>
                <a:cs typeface="Times New Roman" panose="02020603050405020304" charset="0"/>
              </a:rPr>
              <a:t>mác</a:t>
            </a:r>
            <a:r>
              <a:rPr lang="en-US" sz="3000" i="1">
                <a:solidFill>
                  <a:srgbClr val="FFFFFF"/>
                </a:solidFill>
                <a:latin typeface="Times New Roman" panose="02020603050405020304" charset="0"/>
                <a:cs typeface="Times New Roman" panose="02020603050405020304" charset="0"/>
              </a:rPr>
              <a:t> </a:t>
            </a:r>
            <a:r>
              <a:rPr lang="en-US" sz="3000" i="1" err="1">
                <a:solidFill>
                  <a:srgbClr val="FFFFFF"/>
                </a:solidFill>
                <a:latin typeface="Times New Roman" panose="02020603050405020304" charset="0"/>
                <a:cs typeface="Times New Roman" panose="02020603050405020304" charset="0"/>
              </a:rPr>
              <a:t>trước</a:t>
            </a:r>
            <a:r>
              <a:rPr lang="en-US" sz="3000" i="1">
                <a:solidFill>
                  <a:srgbClr val="FFFFFF"/>
                </a:solidFill>
                <a:latin typeface="Times New Roman" panose="02020603050405020304" charset="0"/>
                <a:cs typeface="Times New Roman" panose="02020603050405020304" charset="0"/>
              </a:rPr>
              <a:t> </a:t>
            </a:r>
            <a:r>
              <a:rPr lang="en-US" sz="3000" i="1" err="1">
                <a:solidFill>
                  <a:srgbClr val="FFFFFF"/>
                </a:solidFill>
                <a:latin typeface="Times New Roman" panose="02020603050405020304" charset="0"/>
                <a:cs typeface="Times New Roman" panose="02020603050405020304" charset="0"/>
              </a:rPr>
              <a:t>thời</a:t>
            </a:r>
            <a:r>
              <a:rPr lang="en-US" sz="3000" i="1">
                <a:solidFill>
                  <a:srgbClr val="FFFFFF"/>
                </a:solidFill>
                <a:latin typeface="Times New Roman" panose="02020603050405020304" charset="0"/>
                <a:cs typeface="Times New Roman" panose="02020603050405020304" charset="0"/>
              </a:rPr>
              <a:t> </a:t>
            </a:r>
            <a:r>
              <a:rPr lang="en-US" sz="3000" i="1" err="1">
                <a:solidFill>
                  <a:srgbClr val="FFFFFF"/>
                </a:solidFill>
                <a:latin typeface="Times New Roman" panose="02020603050405020304" charset="0"/>
                <a:cs typeface="Times New Roman" panose="02020603050405020304" charset="0"/>
              </a:rPr>
              <a:t>khắc</a:t>
            </a:r>
            <a:r>
              <a:rPr lang="en-US" sz="3000" i="1">
                <a:solidFill>
                  <a:srgbClr val="FFFFFF"/>
                </a:solidFill>
                <a:latin typeface="Times New Roman" panose="02020603050405020304" charset="0"/>
                <a:cs typeface="Times New Roman" panose="02020603050405020304" charset="0"/>
              </a:rPr>
              <a:t> </a:t>
            </a:r>
            <a:r>
              <a:rPr lang="en-US" sz="3000" i="1" err="1">
                <a:solidFill>
                  <a:srgbClr val="FFFFFF"/>
                </a:solidFill>
                <a:latin typeface="Times New Roman" panose="02020603050405020304" charset="0"/>
                <a:cs typeface="Times New Roman" panose="02020603050405020304" charset="0"/>
              </a:rPr>
              <a:t>ngày</a:t>
            </a:r>
            <a:r>
              <a:rPr lang="en-US" sz="3000" i="1">
                <a:solidFill>
                  <a:srgbClr val="FFFFFF"/>
                </a:solidFill>
                <a:latin typeface="Times New Roman" panose="02020603050405020304" charset="0"/>
                <a:cs typeface="Times New Roman" panose="02020603050405020304" charset="0"/>
              </a:rPr>
              <a:t> </a:t>
            </a:r>
            <a:r>
              <a:rPr lang="en-US" sz="3000" i="1" err="1">
                <a:solidFill>
                  <a:srgbClr val="FFFFFF"/>
                </a:solidFill>
                <a:latin typeface="Times New Roman" panose="02020603050405020304" charset="0"/>
                <a:cs typeface="Times New Roman" panose="02020603050405020304" charset="0"/>
              </a:rPr>
              <a:t>tàn</a:t>
            </a:r>
            <a:r>
              <a:rPr lang="en-US" sz="3000" i="1">
                <a:solidFill>
                  <a:srgbClr val="FFFFFF"/>
                </a:solidFill>
                <a:latin typeface="Times New Roman" panose="02020603050405020304" charset="0"/>
                <a:cs typeface="Times New Roman" panose="02020603050405020304" charset="0"/>
              </a:rPr>
              <a:t>.</a:t>
            </a:r>
            <a:endParaRPr lang="en-US" sz="3000" i="1">
              <a:solidFill>
                <a:srgbClr val="FFFFFF"/>
              </a:solidFill>
              <a:latin typeface="Times New Roman" panose="02020603050405020304" charset="0"/>
              <a:cs typeface="Times New Roman" panose="02020603050405020304" charset="0"/>
            </a:endParaRPr>
          </a:p>
          <a:p>
            <a:pPr marL="0" indent="0">
              <a:buNone/>
            </a:pPr>
            <a:r>
              <a:rPr lang="en-US" sz="3000">
                <a:solidFill>
                  <a:srgbClr val="FFFFFF"/>
                </a:solidFill>
                <a:latin typeface="Times New Roman" panose="02020603050405020304" charset="0"/>
                <a:cs typeface="Times New Roman" panose="02020603050405020304" charset="0"/>
              </a:rPr>
              <a:t>   </a:t>
            </a:r>
            <a:r>
              <a:rPr lang="en-US" sz="3000" i="1">
                <a:solidFill>
                  <a:srgbClr val="FFFFFF"/>
                </a:solidFill>
                <a:latin typeface="Times New Roman" panose="02020603050405020304" charset="0"/>
                <a:cs typeface="Times New Roman" panose="02020603050405020304" charset="0"/>
              </a:rPr>
              <a:t>+ </a:t>
            </a:r>
            <a:r>
              <a:rPr lang="en-US" sz="3000" i="1" err="1">
                <a:solidFill>
                  <a:srgbClr val="FFFFFF"/>
                </a:solidFill>
                <a:latin typeface="Times New Roman" panose="02020603050405020304" charset="0"/>
                <a:cs typeface="Times New Roman" panose="02020603050405020304" charset="0"/>
              </a:rPr>
              <a:t>Mùi</a:t>
            </a:r>
            <a:r>
              <a:rPr lang="en-US" sz="3000" i="1">
                <a:solidFill>
                  <a:srgbClr val="FFFFFF"/>
                </a:solidFill>
                <a:latin typeface="Times New Roman" panose="02020603050405020304" charset="0"/>
                <a:cs typeface="Times New Roman" panose="02020603050405020304" charset="0"/>
              </a:rPr>
              <a:t> </a:t>
            </a:r>
            <a:r>
              <a:rPr lang="en-US" sz="3000" i="1" err="1">
                <a:solidFill>
                  <a:srgbClr val="FFFFFF"/>
                </a:solidFill>
                <a:latin typeface="Times New Roman" panose="02020603050405020304" charset="0"/>
                <a:cs typeface="Times New Roman" panose="02020603050405020304" charset="0"/>
              </a:rPr>
              <a:t>riêng</a:t>
            </a:r>
            <a:r>
              <a:rPr lang="en-US" sz="3000" i="1">
                <a:solidFill>
                  <a:srgbClr val="FFFFFF"/>
                </a:solidFill>
                <a:latin typeface="Times New Roman" panose="02020603050405020304" charset="0"/>
                <a:cs typeface="Times New Roman" panose="02020603050405020304" charset="0"/>
              </a:rPr>
              <a:t> </a:t>
            </a:r>
            <a:r>
              <a:rPr lang="en-US" sz="3000" i="1" err="1">
                <a:solidFill>
                  <a:srgbClr val="FFFFFF"/>
                </a:solidFill>
                <a:latin typeface="Times New Roman" panose="02020603050405020304" charset="0"/>
                <a:cs typeface="Times New Roman" panose="02020603050405020304" charset="0"/>
              </a:rPr>
              <a:t>của</a:t>
            </a:r>
            <a:r>
              <a:rPr lang="en-US" sz="3000" i="1">
                <a:solidFill>
                  <a:srgbClr val="FFFFFF"/>
                </a:solidFill>
                <a:latin typeface="Times New Roman" panose="02020603050405020304" charset="0"/>
                <a:cs typeface="Times New Roman" panose="02020603050405020304" charset="0"/>
              </a:rPr>
              <a:t> </a:t>
            </a:r>
            <a:r>
              <a:rPr lang="en-US" sz="3000" i="1" err="1">
                <a:solidFill>
                  <a:srgbClr val="FFFFFF"/>
                </a:solidFill>
                <a:latin typeface="Times New Roman" panose="02020603050405020304" charset="0"/>
                <a:cs typeface="Times New Roman" panose="02020603050405020304" charset="0"/>
              </a:rPr>
              <a:t>đất</a:t>
            </a:r>
            <a:r>
              <a:rPr lang="en-US" sz="3000" i="1">
                <a:solidFill>
                  <a:srgbClr val="FFFFFF"/>
                </a:solidFill>
                <a:latin typeface="Times New Roman" panose="02020603050405020304" charset="0"/>
                <a:cs typeface="Times New Roman" panose="02020603050405020304" charset="0"/>
              </a:rPr>
              <a:t>, </a:t>
            </a:r>
            <a:r>
              <a:rPr lang="en-US" sz="3000" i="1" err="1">
                <a:solidFill>
                  <a:srgbClr val="FFFFFF"/>
                </a:solidFill>
                <a:latin typeface="Times New Roman" panose="02020603050405020304" charset="0"/>
                <a:cs typeface="Times New Roman" panose="02020603050405020304" charset="0"/>
              </a:rPr>
              <a:t>mùi</a:t>
            </a:r>
            <a:r>
              <a:rPr lang="en-US" sz="3000" i="1">
                <a:solidFill>
                  <a:srgbClr val="FFFFFF"/>
                </a:solidFill>
                <a:latin typeface="Times New Roman" panose="02020603050405020304" charset="0"/>
                <a:cs typeface="Times New Roman" panose="02020603050405020304" charset="0"/>
              </a:rPr>
              <a:t> </a:t>
            </a:r>
            <a:r>
              <a:rPr lang="en-US" sz="3000" i="1" err="1">
                <a:solidFill>
                  <a:srgbClr val="FFFFFF"/>
                </a:solidFill>
                <a:latin typeface="Times New Roman" panose="02020603050405020304" charset="0"/>
                <a:cs typeface="Times New Roman" panose="02020603050405020304" charset="0"/>
              </a:rPr>
              <a:t>của</a:t>
            </a:r>
            <a:r>
              <a:rPr lang="en-US" sz="3000" i="1">
                <a:solidFill>
                  <a:srgbClr val="FFFFFF"/>
                </a:solidFill>
                <a:latin typeface="Times New Roman" panose="02020603050405020304" charset="0"/>
                <a:cs typeface="Times New Roman" panose="02020603050405020304" charset="0"/>
              </a:rPr>
              <a:t> </a:t>
            </a:r>
            <a:r>
              <a:rPr lang="en-US" sz="3000" i="1" err="1">
                <a:solidFill>
                  <a:srgbClr val="FFFFFF"/>
                </a:solidFill>
                <a:latin typeface="Times New Roman" panose="02020603050405020304" charset="0"/>
                <a:cs typeface="Times New Roman" panose="02020603050405020304" charset="0"/>
              </a:rPr>
              <a:t>quê</a:t>
            </a:r>
            <a:r>
              <a:rPr lang="en-US" sz="3000" i="1">
                <a:solidFill>
                  <a:srgbClr val="FFFFFF"/>
                </a:solidFill>
                <a:latin typeface="Times New Roman" panose="02020603050405020304" charset="0"/>
                <a:cs typeface="Times New Roman" panose="02020603050405020304" charset="0"/>
              </a:rPr>
              <a:t> </a:t>
            </a:r>
            <a:r>
              <a:rPr lang="en-US" sz="3000" i="1" err="1">
                <a:solidFill>
                  <a:srgbClr val="FFFFFF"/>
                </a:solidFill>
                <a:latin typeface="Times New Roman" panose="02020603050405020304" charset="0"/>
                <a:cs typeface="Times New Roman" panose="02020603050405020304" charset="0"/>
              </a:rPr>
              <a:t>hương</a:t>
            </a:r>
            <a:endParaRPr lang="en-US" sz="3000" i="1">
              <a:solidFill>
                <a:srgbClr val="FFFFFF"/>
              </a:solidFill>
              <a:latin typeface="Times New Roman" panose="02020603050405020304" charset="0"/>
              <a:cs typeface="Times New Roman" panose="02020603050405020304" charset="0"/>
            </a:endParaRPr>
          </a:p>
          <a:p>
            <a:pPr marL="0" indent="0">
              <a:buNone/>
            </a:pPr>
            <a:endParaRPr lang="en-US" i="1">
              <a:solidFill>
                <a:srgbClr val="FFFFFF"/>
              </a:solidFill>
              <a:latin typeface="Times New Roman" panose="02020603050405020304" charset="0"/>
              <a:cs typeface="Times New Roman" panose="02020603050405020304" charset="0"/>
            </a:endParaRPr>
          </a:p>
        </p:txBody>
      </p:sp>
      <p:sp>
        <p:nvSpPr>
          <p:cNvPr id="5" name="Text Box 4"/>
          <p:cNvSpPr txBox="1"/>
          <p:nvPr/>
        </p:nvSpPr>
        <p:spPr>
          <a:xfrm>
            <a:off x="1384935" y="3092450"/>
            <a:ext cx="10172700" cy="1383665"/>
          </a:xfrm>
          <a:prstGeom prst="rect">
            <a:avLst/>
          </a:prstGeom>
          <a:noFill/>
        </p:spPr>
        <p:txBody>
          <a:bodyPr wrap="square" rtlCol="0">
            <a:spAutoFit/>
          </a:bodyPr>
          <a:lstStyle/>
          <a:p>
            <a:pPr algn="l"/>
            <a:r>
              <a:rPr lang="en-US" sz="2800">
                <a:solidFill>
                  <a:schemeClr val="bg1"/>
                </a:solidFill>
                <a:sym typeface="+mn-ea"/>
              </a:rPr>
              <a:t> </a:t>
            </a:r>
            <a:r>
              <a:rPr lang="en-US" sz="2800">
                <a:solidFill>
                  <a:schemeClr val="bg1"/>
                </a:solidFill>
                <a:latin typeface="Times New Roman" panose="02020603050405020304" charset="0"/>
                <a:cs typeface="Times New Roman" panose="02020603050405020304" charset="0"/>
                <a:sym typeface="+mn-ea"/>
              </a:rPr>
              <a:t>- </a:t>
            </a:r>
            <a:r>
              <a:rPr lang="en-US" sz="2800" err="1">
                <a:solidFill>
                  <a:schemeClr val="bg1"/>
                </a:solidFill>
                <a:latin typeface="Times New Roman" panose="02020603050405020304" charset="0"/>
                <a:cs typeface="Times New Roman" panose="02020603050405020304" charset="0"/>
                <a:sym typeface="+mn-ea"/>
              </a:rPr>
              <a:t>Nhân</a:t>
            </a:r>
            <a:r>
              <a:rPr lang="en-US" sz="2800">
                <a:solidFill>
                  <a:schemeClr val="bg1"/>
                </a:solidFill>
                <a:latin typeface="Times New Roman" panose="02020603050405020304" charset="0"/>
                <a:cs typeface="Times New Roman" panose="02020603050405020304" charset="0"/>
                <a:sym typeface="+mn-ea"/>
              </a:rPr>
              <a:t> </a:t>
            </a:r>
            <a:r>
              <a:rPr lang="en-US" sz="2800" err="1">
                <a:solidFill>
                  <a:schemeClr val="bg1"/>
                </a:solidFill>
                <a:latin typeface="Times New Roman" panose="02020603050405020304" charset="0"/>
                <a:cs typeface="Times New Roman" panose="02020603050405020304" charset="0"/>
                <a:sym typeface="+mn-ea"/>
              </a:rPr>
              <a:t>hậu</a:t>
            </a:r>
            <a:r>
              <a:rPr lang="en-US" sz="2800">
                <a:solidFill>
                  <a:schemeClr val="bg1"/>
                </a:solidFill>
                <a:latin typeface="Times New Roman" panose="02020603050405020304" charset="0"/>
                <a:cs typeface="Times New Roman" panose="02020603050405020304" charset="0"/>
                <a:sym typeface="+mn-ea"/>
              </a:rPr>
              <a:t>, </a:t>
            </a:r>
            <a:r>
              <a:rPr lang="en-US" sz="2800" err="1">
                <a:solidFill>
                  <a:schemeClr val="bg1"/>
                </a:solidFill>
                <a:latin typeface="Times New Roman" panose="02020603050405020304" charset="0"/>
                <a:cs typeface="Times New Roman" panose="02020603050405020304" charset="0"/>
                <a:sym typeface="+mn-ea"/>
              </a:rPr>
              <a:t>giàu</a:t>
            </a:r>
            <a:r>
              <a:rPr lang="en-US" sz="2800">
                <a:solidFill>
                  <a:schemeClr val="bg1"/>
                </a:solidFill>
                <a:latin typeface="Times New Roman" panose="02020603050405020304" charset="0"/>
                <a:cs typeface="Times New Roman" panose="02020603050405020304" charset="0"/>
                <a:sym typeface="+mn-ea"/>
              </a:rPr>
              <a:t> </a:t>
            </a:r>
            <a:r>
              <a:rPr lang="en-US" sz="2800" err="1">
                <a:solidFill>
                  <a:schemeClr val="bg1"/>
                </a:solidFill>
                <a:latin typeface="Times New Roman" panose="02020603050405020304" charset="0"/>
                <a:cs typeface="Times New Roman" panose="02020603050405020304" charset="0"/>
                <a:sym typeface="+mn-ea"/>
              </a:rPr>
              <a:t>lòng</a:t>
            </a:r>
            <a:r>
              <a:rPr lang="en-US" sz="2800">
                <a:solidFill>
                  <a:schemeClr val="bg1"/>
                </a:solidFill>
                <a:latin typeface="Times New Roman" panose="02020603050405020304" charset="0"/>
                <a:cs typeface="Times New Roman" panose="02020603050405020304" charset="0"/>
                <a:sym typeface="+mn-ea"/>
              </a:rPr>
              <a:t> </a:t>
            </a:r>
            <a:r>
              <a:rPr lang="en-US" sz="2800" err="1">
                <a:solidFill>
                  <a:schemeClr val="bg1"/>
                </a:solidFill>
                <a:latin typeface="Times New Roman" panose="02020603050405020304" charset="0"/>
                <a:cs typeface="Times New Roman" panose="02020603050405020304" charset="0"/>
                <a:sym typeface="+mn-ea"/>
              </a:rPr>
              <a:t>yêu</a:t>
            </a:r>
            <a:r>
              <a:rPr lang="en-US" sz="2800">
                <a:solidFill>
                  <a:schemeClr val="bg1"/>
                </a:solidFill>
                <a:latin typeface="Times New Roman" panose="02020603050405020304" charset="0"/>
                <a:cs typeface="Times New Roman" panose="02020603050405020304" charset="0"/>
                <a:sym typeface="+mn-ea"/>
              </a:rPr>
              <a:t> </a:t>
            </a:r>
            <a:r>
              <a:rPr lang="en-US" sz="2800" err="1">
                <a:solidFill>
                  <a:schemeClr val="bg1"/>
                </a:solidFill>
                <a:latin typeface="Times New Roman" panose="02020603050405020304" charset="0"/>
                <a:cs typeface="Times New Roman" panose="02020603050405020304" charset="0"/>
                <a:sym typeface="+mn-ea"/>
              </a:rPr>
              <a:t>thương</a:t>
            </a:r>
            <a:endParaRPr lang="en-US" sz="2800">
              <a:solidFill>
                <a:schemeClr val="bg1"/>
              </a:solidFill>
              <a:latin typeface="Times New Roman" panose="02020603050405020304" charset="0"/>
              <a:cs typeface="Times New Roman" panose="02020603050405020304" charset="0"/>
              <a:sym typeface="+mn-ea"/>
            </a:endParaRPr>
          </a:p>
          <a:p>
            <a:pPr algn="l"/>
            <a:endParaRPr lang="en-US" sz="2800">
              <a:solidFill>
                <a:schemeClr val="bg1"/>
              </a:solidFill>
              <a:latin typeface="Times New Roman" panose="02020603050405020304" charset="0"/>
              <a:cs typeface="Times New Roman" panose="02020603050405020304" charset="0"/>
              <a:sym typeface="+mn-ea"/>
            </a:endParaRPr>
          </a:p>
          <a:p>
            <a:pPr marL="0" indent="0">
              <a:buNone/>
            </a:pPr>
            <a:endParaRPr lang="en-US" sz="2800">
              <a:solidFill>
                <a:schemeClr val="bg1"/>
              </a:solidFill>
              <a:latin typeface="Times New Roman" panose="02020603050405020304" charset="0"/>
              <a:cs typeface="Times New Roman" panose="02020603050405020304" charset="0"/>
              <a:sym typeface="+mn-ea"/>
            </a:endParaRPr>
          </a:p>
        </p:txBody>
      </p:sp>
      <p:sp>
        <p:nvSpPr>
          <p:cNvPr id="6" name="Text Box 5"/>
          <p:cNvSpPr txBox="1"/>
          <p:nvPr/>
        </p:nvSpPr>
        <p:spPr>
          <a:xfrm>
            <a:off x="1384935" y="3307715"/>
            <a:ext cx="10449560" cy="2245360"/>
          </a:xfrm>
          <a:prstGeom prst="rect">
            <a:avLst/>
          </a:prstGeom>
          <a:noFill/>
        </p:spPr>
        <p:txBody>
          <a:bodyPr wrap="square" rtlCol="0">
            <a:spAutoFit/>
          </a:bodyPr>
          <a:lstStyle/>
          <a:p>
            <a:pPr marL="0" indent="0" algn="l">
              <a:buNone/>
            </a:pPr>
            <a:r>
              <a:rPr lang="en-US" sz="2800">
                <a:solidFill>
                  <a:srgbClr val="FFFFFF"/>
                </a:solidFill>
                <a:latin typeface="Times New Roman" panose="02020603050405020304" charset="0"/>
                <a:cs typeface="Times New Roman" panose="02020603050405020304" charset="0"/>
                <a:sym typeface="+mn-ea"/>
              </a:rPr>
              <a:t>       </a:t>
            </a:r>
            <a:endParaRPr lang="en-US" sz="2800">
              <a:solidFill>
                <a:srgbClr val="FFFFFF"/>
              </a:solidFill>
              <a:latin typeface="Times New Roman" panose="02020603050405020304" charset="0"/>
              <a:cs typeface="Times New Roman" panose="02020603050405020304" charset="0"/>
              <a:sym typeface="+mn-ea"/>
            </a:endParaRPr>
          </a:p>
          <a:p>
            <a:pPr marL="0" indent="0" algn="l">
              <a:buNone/>
            </a:pPr>
            <a:r>
              <a:rPr lang="en-US" sz="2800">
                <a:solidFill>
                  <a:srgbClr val="FFFFFF"/>
                </a:solidFill>
                <a:latin typeface="Times New Roman" panose="02020603050405020304" charset="0"/>
                <a:cs typeface="Times New Roman" panose="02020603050405020304" charset="0"/>
                <a:sym typeface="+mn-ea"/>
              </a:rPr>
              <a:t>   + </a:t>
            </a:r>
            <a:r>
              <a:rPr lang="en-US" sz="2800" err="1">
                <a:solidFill>
                  <a:srgbClr val="FFFFFF"/>
                </a:solidFill>
                <a:latin typeface="Times New Roman" panose="02020603050405020304" charset="0"/>
                <a:cs typeface="Times New Roman" panose="02020603050405020304" charset="0"/>
                <a:sym typeface="+mn-ea"/>
              </a:rPr>
              <a:t>Thương</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xót</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những</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đứa</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trẻ</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nghèo</a:t>
            </a:r>
            <a:r>
              <a:rPr lang="en-US" sz="2800">
                <a:solidFill>
                  <a:srgbClr val="FFFFFF"/>
                </a:solidFill>
                <a:latin typeface="Times New Roman" panose="02020603050405020304" charset="0"/>
                <a:cs typeface="Times New Roman" panose="02020603050405020304" charset="0"/>
                <a:sym typeface="+mn-ea"/>
              </a:rPr>
              <a:t> ở </a:t>
            </a:r>
            <a:r>
              <a:rPr lang="en-US" sz="2800" err="1">
                <a:solidFill>
                  <a:srgbClr val="FFFFFF"/>
                </a:solidFill>
                <a:latin typeface="Times New Roman" panose="02020603050405020304" charset="0"/>
                <a:cs typeface="Times New Roman" panose="02020603050405020304" charset="0"/>
                <a:sym typeface="+mn-ea"/>
              </a:rPr>
              <a:t>ven</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chợ</a:t>
            </a:r>
            <a:r>
              <a:rPr lang="en-US" sz="2800">
                <a:solidFill>
                  <a:srgbClr val="FFFFFF"/>
                </a:solidFill>
                <a:latin typeface="Times New Roman" panose="02020603050405020304" charset="0"/>
                <a:cs typeface="Times New Roman" panose="02020603050405020304" charset="0"/>
                <a:sym typeface="+mn-ea"/>
              </a:rPr>
              <a:t> </a:t>
            </a:r>
            <a:endParaRPr lang="en-US" sz="2800">
              <a:solidFill>
                <a:srgbClr val="FFFFFF"/>
              </a:solidFill>
              <a:latin typeface="Times New Roman" panose="02020603050405020304" charset="0"/>
              <a:cs typeface="Times New Roman" panose="02020603050405020304" charset="0"/>
              <a:sym typeface="+mn-ea"/>
            </a:endParaRPr>
          </a:p>
          <a:p>
            <a:pPr marL="0" indent="0" algn="l">
              <a:buNone/>
            </a:pPr>
            <a:r>
              <a:rPr lang="en-US" sz="2800">
                <a:solidFill>
                  <a:srgbClr val="FFFFFF"/>
                </a:solidFill>
                <a:latin typeface="Times New Roman" panose="02020603050405020304" charset="0"/>
                <a:cs typeface="Times New Roman" panose="02020603050405020304" charset="0"/>
                <a:sym typeface="+mn-ea"/>
              </a:rPr>
              <a:t>   + </a:t>
            </a:r>
            <a:r>
              <a:rPr lang="en-US" sz="2800" err="1">
                <a:solidFill>
                  <a:srgbClr val="FFFFFF"/>
                </a:solidFill>
                <a:latin typeface="Times New Roman" panose="02020603050405020304" charset="0"/>
                <a:cs typeface="Times New Roman" panose="02020603050405020304" charset="0"/>
                <a:sym typeface="+mn-ea"/>
              </a:rPr>
              <a:t>Hỏi</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han</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quan</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tâm</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và</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suy</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ngẫm</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về</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cuộc</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đời</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của</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mẹ</a:t>
            </a:r>
            <a:r>
              <a:rPr lang="en-US" sz="2800">
                <a:solidFill>
                  <a:srgbClr val="FFFFFF"/>
                </a:solidFill>
                <a:latin typeface="Times New Roman" panose="02020603050405020304" charset="0"/>
                <a:cs typeface="Times New Roman" panose="02020603050405020304" charset="0"/>
                <a:sym typeface="+mn-ea"/>
              </a:rPr>
              <a:t> con </a:t>
            </a:r>
            <a:r>
              <a:rPr lang="en-US" sz="2800" err="1">
                <a:solidFill>
                  <a:srgbClr val="FFFFFF"/>
                </a:solidFill>
                <a:latin typeface="Times New Roman" panose="02020603050405020304" charset="0"/>
                <a:cs typeface="Times New Roman" panose="02020603050405020304" charset="0"/>
                <a:sym typeface="+mn-ea"/>
              </a:rPr>
              <a:t>chị</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Tí</a:t>
            </a:r>
            <a:endParaRPr lang="en-US" sz="2800">
              <a:solidFill>
                <a:srgbClr val="FFFFFF"/>
              </a:solidFill>
              <a:latin typeface="Times New Roman" panose="02020603050405020304" charset="0"/>
              <a:cs typeface="Times New Roman" panose="02020603050405020304" charset="0"/>
              <a:sym typeface="+mn-ea"/>
            </a:endParaRPr>
          </a:p>
          <a:p>
            <a:pPr marL="0" indent="0" algn="l">
              <a:buNone/>
            </a:pPr>
            <a:r>
              <a:rPr lang="en-US" sz="2800">
                <a:solidFill>
                  <a:srgbClr val="FFFFFF"/>
                </a:solidFill>
                <a:latin typeface="Times New Roman" panose="02020603050405020304" charset="0"/>
                <a:cs typeface="Times New Roman" panose="02020603050405020304" charset="0"/>
                <a:sym typeface="+mn-ea"/>
              </a:rPr>
              <a:t>   + Quan </a:t>
            </a:r>
            <a:r>
              <a:rPr lang="en-US" sz="2800" err="1">
                <a:solidFill>
                  <a:srgbClr val="FFFFFF"/>
                </a:solidFill>
                <a:latin typeface="Times New Roman" panose="02020603050405020304" charset="0"/>
                <a:cs typeface="Times New Roman" panose="02020603050405020304" charset="0"/>
                <a:sym typeface="+mn-ea"/>
              </a:rPr>
              <a:t>tâm</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ái</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ngại</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cho</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cụ</a:t>
            </a:r>
            <a:r>
              <a:rPr lang="en-US" sz="2800">
                <a:solidFill>
                  <a:srgbClr val="FFFFFF"/>
                </a:solidFill>
                <a:latin typeface="Times New Roman" panose="02020603050405020304" charset="0"/>
                <a:cs typeface="Times New Roman" panose="02020603050405020304" charset="0"/>
                <a:sym typeface="+mn-ea"/>
              </a:rPr>
              <a:t> </a:t>
            </a:r>
            <a:r>
              <a:rPr lang="en-US" sz="2800" err="1">
                <a:solidFill>
                  <a:srgbClr val="FFFFFF"/>
                </a:solidFill>
                <a:latin typeface="Times New Roman" panose="02020603050405020304" charset="0"/>
                <a:cs typeface="Times New Roman" panose="02020603050405020304" charset="0"/>
                <a:sym typeface="+mn-ea"/>
              </a:rPr>
              <a:t>Thi</a:t>
            </a:r>
            <a:endParaRPr lang="en-US" sz="2800">
              <a:solidFill>
                <a:srgbClr val="FFFFFF"/>
              </a:solidFill>
              <a:latin typeface="Times New Roman" panose="02020603050405020304" charset="0"/>
              <a:cs typeface="Times New Roman" panose="02020603050405020304" charset="0"/>
              <a:sym typeface="+mn-ea"/>
            </a:endParaRPr>
          </a:p>
          <a:p>
            <a:pPr marL="0" indent="0" algn="l">
              <a:buNone/>
            </a:pPr>
            <a:r>
              <a:rPr lang="en-US" sz="2800">
                <a:solidFill>
                  <a:srgbClr val="FFFFFF"/>
                </a:solidFill>
                <a:latin typeface="Times New Roman" panose="02020603050405020304" charset="0"/>
                <a:cs typeface="Times New Roman" panose="02020603050405020304" charset="0"/>
                <a:sym typeface="+mn-ea"/>
              </a:rPr>
              <a:t>   + Quan tâm tới gia đình bác xẩm, bác Siêu   </a:t>
            </a:r>
            <a:endParaRPr lang="en-US" sz="2800">
              <a:solidFill>
                <a:srgbClr val="FFFFFF"/>
              </a:solidFill>
              <a:latin typeface="Times New Roman" panose="02020603050405020304" charset="0"/>
              <a:cs typeface="Times New Roman" panose="02020603050405020304" charset="0"/>
              <a:sym typeface="+mn-ea"/>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000" fill="hold">
                                          <p:stCondLst>
                                            <p:cond delay="0"/>
                                          </p:stCondLst>
                                        </p:cTn>
                                        <p:tgtEl>
                                          <p:spTgt spid="2"/>
                                        </p:tgtEl>
                                        <p:attrNameLst>
                                          <p:attrName>style.visibility</p:attrName>
                                        </p:attrNameLst>
                                      </p:cBhvr>
                                      <p:to>
                                        <p:strVal val="visible"/>
                                      </p:to>
                                    </p:set>
                                    <p:animEffect transition="in" filter="wheel(1)">
                                      <p:cBhvr>
                                        <p:cTn id="7" dur="1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9" presetClass="entr" presetSubtype="0" decel="100000" fill="hold" nodeType="clickEffect">
                                  <p:stCondLst>
                                    <p:cond delay="0"/>
                                  </p:stCondLst>
                                  <p:childTnLst>
                                    <p:set>
                                      <p:cBhvr>
                                        <p:cTn id="11" dur="1000" fill="hold">
                                          <p:stCondLst>
                                            <p:cond delay="0"/>
                                          </p:stCondLst>
                                        </p:cTn>
                                        <p:tgtEl>
                                          <p:spTgt spid="3">
                                            <p:txEl>
                                              <p:pRg st="0" end="0"/>
                                            </p:txEl>
                                          </p:spTgt>
                                        </p:tgtEl>
                                        <p:attrNameLst>
                                          <p:attrName>style.visibility</p:attrName>
                                        </p:attrNameLst>
                                      </p:cBhvr>
                                      <p:to>
                                        <p:strVal val="visible"/>
                                      </p:to>
                                    </p:set>
                                    <p:anim calcmode="lin" valueType="num">
                                      <p:cBhvr>
                                        <p:cTn id="12"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3"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4" dur="1000" fill="hold"/>
                                        <p:tgtEl>
                                          <p:spTgt spid="3">
                                            <p:txEl>
                                              <p:pRg st="0" end="0"/>
                                            </p:txEl>
                                          </p:spTgt>
                                        </p:tgtEl>
                                        <p:attrNameLst>
                                          <p:attrName>style.rotation</p:attrName>
                                        </p:attrNameLst>
                                      </p:cBhvr>
                                      <p:tavLst>
                                        <p:tav tm="0">
                                          <p:val>
                                            <p:fltVal val="360"/>
                                          </p:val>
                                        </p:tav>
                                        <p:tav tm="100000">
                                          <p:val>
                                            <p:fltVal val="0"/>
                                          </p:val>
                                        </p:tav>
                                      </p:tavLst>
                                    </p:anim>
                                    <p:animEffect transition="in" filter="fade">
                                      <p:cBhvr>
                                        <p:cTn id="15" dur="10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49" presetClass="entr" presetSubtype="0" decel="100000" fill="hold" nodeType="clickEffect">
                                  <p:stCondLst>
                                    <p:cond delay="0"/>
                                  </p:stCondLst>
                                  <p:childTnLst>
                                    <p:set>
                                      <p:cBhvr>
                                        <p:cTn id="19" dur="1000" fill="hold">
                                          <p:stCondLst>
                                            <p:cond delay="0"/>
                                          </p:stCondLst>
                                        </p:cTn>
                                        <p:tgtEl>
                                          <p:spTgt spid="3">
                                            <p:txEl>
                                              <p:pRg st="1" end="1"/>
                                            </p:txEl>
                                          </p:spTgt>
                                        </p:tgtEl>
                                        <p:attrNameLst>
                                          <p:attrName>style.visibility</p:attrName>
                                        </p:attrNameLst>
                                      </p:cBhvr>
                                      <p:to>
                                        <p:strVal val="visible"/>
                                      </p:to>
                                    </p:set>
                                    <p:anim calcmode="lin" valueType="num">
                                      <p:cBhvr>
                                        <p:cTn id="20"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1"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2" dur="1000" fill="hold"/>
                                        <p:tgtEl>
                                          <p:spTgt spid="3">
                                            <p:txEl>
                                              <p:pRg st="1" end="1"/>
                                            </p:txEl>
                                          </p:spTgt>
                                        </p:tgtEl>
                                        <p:attrNameLst>
                                          <p:attrName>style.rotation</p:attrName>
                                        </p:attrNameLst>
                                      </p:cBhvr>
                                      <p:tavLst>
                                        <p:tav tm="0">
                                          <p:val>
                                            <p:fltVal val="360"/>
                                          </p:val>
                                        </p:tav>
                                        <p:tav tm="100000">
                                          <p:val>
                                            <p:fltVal val="0"/>
                                          </p:val>
                                        </p:tav>
                                      </p:tavLst>
                                    </p:anim>
                                    <p:animEffect transition="in" filter="fade">
                                      <p:cBhvr>
                                        <p:cTn id="23" dur="1000"/>
                                        <p:tgtEl>
                                          <p:spTgt spid="3">
                                            <p:txEl>
                                              <p:pRg st="1" end="1"/>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49" presetClass="entr" presetSubtype="0" decel="100000" fill="hold" nodeType="clickEffect">
                                  <p:stCondLst>
                                    <p:cond delay="0"/>
                                  </p:stCondLst>
                                  <p:childTnLst>
                                    <p:set>
                                      <p:cBhvr>
                                        <p:cTn id="27" dur="1000" fill="hold">
                                          <p:stCondLst>
                                            <p:cond delay="0"/>
                                          </p:stCondLst>
                                        </p:cTn>
                                        <p:tgtEl>
                                          <p:spTgt spid="3">
                                            <p:txEl>
                                              <p:pRg st="2" end="2"/>
                                            </p:txEl>
                                          </p:spTgt>
                                        </p:tgtEl>
                                        <p:attrNameLst>
                                          <p:attrName>style.visibility</p:attrName>
                                        </p:attrNameLst>
                                      </p:cBhvr>
                                      <p:to>
                                        <p:strVal val="visible"/>
                                      </p:to>
                                    </p:set>
                                    <p:anim calcmode="lin" valueType="num">
                                      <p:cBhvr>
                                        <p:cTn id="28"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9"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0" dur="1000" fill="hold"/>
                                        <p:tgtEl>
                                          <p:spTgt spid="3">
                                            <p:txEl>
                                              <p:pRg st="2" end="2"/>
                                            </p:txEl>
                                          </p:spTgt>
                                        </p:tgtEl>
                                        <p:attrNameLst>
                                          <p:attrName>style.rotation</p:attrName>
                                        </p:attrNameLst>
                                      </p:cBhvr>
                                      <p:tavLst>
                                        <p:tav tm="0">
                                          <p:val>
                                            <p:fltVal val="360"/>
                                          </p:val>
                                        </p:tav>
                                        <p:tav tm="100000">
                                          <p:val>
                                            <p:fltVal val="0"/>
                                          </p:val>
                                        </p:tav>
                                      </p:tavLst>
                                    </p:anim>
                                    <p:animEffect transition="in" filter="fade">
                                      <p:cBhvr>
                                        <p:cTn id="31" dur="1000"/>
                                        <p:tgtEl>
                                          <p:spTgt spid="3">
                                            <p:txEl>
                                              <p:pRg st="2" end="2"/>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ntr" presetSubtype="0" fill="hold" grpId="0" nodeType="clickEffect">
                                  <p:stCondLst>
                                    <p:cond delay="0"/>
                                  </p:stCondLst>
                                  <p:childTnLst>
                                    <p:set>
                                      <p:cBhvr>
                                        <p:cTn id="35" dur="1" fill="hold">
                                          <p:stCondLst>
                                            <p:cond delay="0"/>
                                          </p:stCondLst>
                                        </p:cTn>
                                        <p:tgtEl>
                                          <p:spTgt spid="5"/>
                                        </p:tgtEl>
                                        <p:attrNameLst>
                                          <p:attrName>style.visibility</p:attrName>
                                        </p:attrNameLst>
                                      </p:cBhvr>
                                      <p:to>
                                        <p:strVal val="visible"/>
                                      </p:to>
                                    </p:set>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nodeType="clickEffect">
                                  <p:stCondLst>
                                    <p:cond delay="0"/>
                                  </p:stCondLst>
                                  <p:childTnLst>
                                    <p:set>
                                      <p:cBhvr>
                                        <p:cTn id="39" dur="1" fill="hold">
                                          <p:stCondLst>
                                            <p:cond delay="0"/>
                                          </p:stCondLst>
                                        </p:cTn>
                                        <p:tgtEl>
                                          <p:spTgt spid="6">
                                            <p:txEl>
                                              <p:pRg st="0" end="0"/>
                                            </p:txEl>
                                          </p:spTgt>
                                        </p:tgtEl>
                                        <p:attrNameLst>
                                          <p:attrName>style.visibility</p:attrName>
                                        </p:attrNameLst>
                                      </p:cBhvr>
                                      <p:to>
                                        <p:strVal val="visible"/>
                                      </p:to>
                                    </p:set>
                                    <p:anim calcmode="lin" valueType="num">
                                      <p:cBhvr additive="base">
                                        <p:cTn id="40"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1"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 presetClass="entr" presetSubtype="16" fill="hold" nodeType="clickEffect">
                                  <p:stCondLst>
                                    <p:cond delay="0"/>
                                  </p:stCondLst>
                                  <p:childTnLst>
                                    <p:set>
                                      <p:cBhvr>
                                        <p:cTn id="45" dur="1" fill="hold">
                                          <p:stCondLst>
                                            <p:cond delay="0"/>
                                          </p:stCondLst>
                                        </p:cTn>
                                        <p:tgtEl>
                                          <p:spTgt spid="6">
                                            <p:txEl>
                                              <p:pRg st="1" end="1"/>
                                            </p:txEl>
                                          </p:spTgt>
                                        </p:tgtEl>
                                        <p:attrNameLst>
                                          <p:attrName>style.visibility</p:attrName>
                                        </p:attrNameLst>
                                      </p:cBhvr>
                                      <p:to>
                                        <p:strVal val="visible"/>
                                      </p:to>
                                    </p:set>
                                    <p:animEffect transition="in" filter="box(in)">
                                      <p:cBhvr>
                                        <p:cTn id="46" dur="2000"/>
                                        <p:tgtEl>
                                          <p:spTgt spid="6">
                                            <p:txEl>
                                              <p:pRg st="1" end="1"/>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4" presetClass="entr" presetSubtype="16" fill="hold" nodeType="clickEffect">
                                  <p:stCondLst>
                                    <p:cond delay="0"/>
                                  </p:stCondLst>
                                  <p:childTnLst>
                                    <p:set>
                                      <p:cBhvr>
                                        <p:cTn id="50" dur="1" fill="hold">
                                          <p:stCondLst>
                                            <p:cond delay="0"/>
                                          </p:stCondLst>
                                        </p:cTn>
                                        <p:tgtEl>
                                          <p:spTgt spid="6">
                                            <p:txEl>
                                              <p:pRg st="2" end="2"/>
                                            </p:txEl>
                                          </p:spTgt>
                                        </p:tgtEl>
                                        <p:attrNameLst>
                                          <p:attrName>style.visibility</p:attrName>
                                        </p:attrNameLst>
                                      </p:cBhvr>
                                      <p:to>
                                        <p:strVal val="visible"/>
                                      </p:to>
                                    </p:set>
                                    <p:animEffect transition="in" filter="box(in)">
                                      <p:cBhvr>
                                        <p:cTn id="51" dur="2000"/>
                                        <p:tgtEl>
                                          <p:spTgt spid="6">
                                            <p:txEl>
                                              <p:pRg st="2" end="2"/>
                                            </p:txEl>
                                          </p:spTgt>
                                        </p:tgtEl>
                                      </p:cBhvr>
                                    </p:animEffect>
                                  </p:childTnLst>
                                </p:cTn>
                              </p:par>
                            </p:childTnLst>
                          </p:cTn>
                        </p:par>
                      </p:childTnLst>
                    </p:cTn>
                  </p:par>
                  <p:par>
                    <p:cTn id="52" fill="hold">
                      <p:stCondLst>
                        <p:cond delay="indefinite"/>
                      </p:stCondLst>
                      <p:childTnLst>
                        <p:par>
                          <p:cTn id="53" fill="hold">
                            <p:stCondLst>
                              <p:cond delay="0"/>
                            </p:stCondLst>
                            <p:childTnLst>
                              <p:par>
                                <p:cTn id="54" presetID="4" presetClass="entr" presetSubtype="16" fill="hold" nodeType="clickEffect">
                                  <p:stCondLst>
                                    <p:cond delay="0"/>
                                  </p:stCondLst>
                                  <p:childTnLst>
                                    <p:set>
                                      <p:cBhvr>
                                        <p:cTn id="55" dur="1" fill="hold">
                                          <p:stCondLst>
                                            <p:cond delay="0"/>
                                          </p:stCondLst>
                                        </p:cTn>
                                        <p:tgtEl>
                                          <p:spTgt spid="6">
                                            <p:txEl>
                                              <p:pRg st="3" end="3"/>
                                            </p:txEl>
                                          </p:spTgt>
                                        </p:tgtEl>
                                        <p:attrNameLst>
                                          <p:attrName>style.visibility</p:attrName>
                                        </p:attrNameLst>
                                      </p:cBhvr>
                                      <p:to>
                                        <p:strVal val="visible"/>
                                      </p:to>
                                    </p:set>
                                    <p:animEffect transition="in" filter="box(in)">
                                      <p:cBhvr>
                                        <p:cTn id="56" dur="2000"/>
                                        <p:tgtEl>
                                          <p:spTgt spid="6">
                                            <p:txEl>
                                              <p:pRg st="3" end="3"/>
                                            </p:txEl>
                                          </p:spTgt>
                                        </p:tgtEl>
                                      </p:cBhvr>
                                    </p:animEffect>
                                  </p:childTnLst>
                                </p:cTn>
                              </p:par>
                            </p:childTnLst>
                          </p:cTn>
                        </p:par>
                      </p:childTnLst>
                    </p:cTn>
                  </p:par>
                  <p:par>
                    <p:cTn id="57" fill="hold">
                      <p:stCondLst>
                        <p:cond delay="indefinite"/>
                      </p:stCondLst>
                      <p:childTnLst>
                        <p:par>
                          <p:cTn id="58" fill="hold">
                            <p:stCondLst>
                              <p:cond delay="0"/>
                            </p:stCondLst>
                            <p:childTnLst>
                              <p:par>
                                <p:cTn id="59" presetID="4" presetClass="entr" presetSubtype="16" fill="hold" nodeType="clickEffect">
                                  <p:stCondLst>
                                    <p:cond delay="0"/>
                                  </p:stCondLst>
                                  <p:childTnLst>
                                    <p:set>
                                      <p:cBhvr>
                                        <p:cTn id="60" dur="1" fill="hold">
                                          <p:stCondLst>
                                            <p:cond delay="0"/>
                                          </p:stCondLst>
                                        </p:cTn>
                                        <p:tgtEl>
                                          <p:spTgt spid="6">
                                            <p:txEl>
                                              <p:pRg st="4" end="4"/>
                                            </p:txEl>
                                          </p:spTgt>
                                        </p:tgtEl>
                                        <p:attrNameLst>
                                          <p:attrName>style.visibility</p:attrName>
                                        </p:attrNameLst>
                                      </p:cBhvr>
                                      <p:to>
                                        <p:strVal val="visible"/>
                                      </p:to>
                                    </p:set>
                                    <p:animEffect transition="in" filter="box(in)">
                                      <p:cBhvr>
                                        <p:cTn id="61" dur="2000"/>
                                        <p:tgtEl>
                                          <p:spTgt spid="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1">
            <a:lum/>
          </a:blip>
          <a:srcRect/>
          <a:stretch>
            <a:fillRect t="-17000" b="-17000"/>
          </a:stretch>
        </a:blipFill>
        <a:effectLst/>
      </p:bgPr>
    </p:bg>
    <p:spTree>
      <p:nvGrpSpPr>
        <p:cNvPr id="1" name=""/>
        <p:cNvGrpSpPr/>
        <p:nvPr/>
      </p:nvGrpSpPr>
      <p:grpSpPr>
        <a:xfrm>
          <a:off x="0" y="0"/>
          <a:ext cx="0" cy="0"/>
          <a:chOff x="0" y="0"/>
          <a:chExt cx="0" cy="0"/>
        </a:xfrm>
      </p:grpSpPr>
      <p:sp>
        <p:nvSpPr>
          <p:cNvPr id="6" name="Text Placeholder 5"/>
          <p:cNvSpPr>
            <a:spLocks noGrp="1"/>
          </p:cNvSpPr>
          <p:nvPr>
            <p:ph type="body" idx="1"/>
          </p:nvPr>
        </p:nvSpPr>
        <p:spPr>
          <a:xfrm>
            <a:off x="580390" y="637540"/>
            <a:ext cx="3257550" cy="538480"/>
          </a:xfrm>
        </p:spPr>
        <p:txBody>
          <a:bodyPr>
            <a:noAutofit/>
          </a:bodyPr>
          <a:lstStyle/>
          <a:p>
            <a:pPr algn="ctr"/>
            <a:r>
              <a:rPr lang="en-US" sz="3100">
                <a:solidFill>
                  <a:schemeClr val="accent2">
                    <a:lumMod val="75000"/>
                  </a:schemeClr>
                </a:solidFill>
                <a:latin typeface="Times New Roman" panose="02020603050405020304" charset="0"/>
                <a:cs typeface="Times New Roman" panose="02020603050405020304" charset="0"/>
                <a:sym typeface="+mn-ea"/>
              </a:rPr>
              <a:t>a. </a:t>
            </a:r>
            <a:r>
              <a:rPr lang="en-US" sz="3100" err="1">
                <a:solidFill>
                  <a:schemeClr val="accent2">
                    <a:lumMod val="75000"/>
                  </a:schemeClr>
                </a:solidFill>
                <a:latin typeface="Times New Roman" panose="02020603050405020304" charset="0"/>
                <a:cs typeface="Times New Roman" panose="02020603050405020304" charset="0"/>
                <a:sym typeface="+mn-ea"/>
              </a:rPr>
              <a:t>Cảnh</a:t>
            </a:r>
            <a:r>
              <a:rPr lang="en-US" sz="3100">
                <a:solidFill>
                  <a:schemeClr val="accent2">
                    <a:lumMod val="75000"/>
                  </a:schemeClr>
                </a:solidFill>
                <a:latin typeface="Times New Roman" panose="02020603050405020304" charset="0"/>
                <a:cs typeface="Times New Roman" panose="02020603050405020304" charset="0"/>
                <a:sym typeface="+mn-ea"/>
              </a:rPr>
              <a:t> </a:t>
            </a:r>
            <a:r>
              <a:rPr lang="en-US" sz="3100" err="1">
                <a:solidFill>
                  <a:schemeClr val="accent2">
                    <a:lumMod val="75000"/>
                  </a:schemeClr>
                </a:solidFill>
                <a:latin typeface="Times New Roman" panose="02020603050405020304" charset="0"/>
                <a:cs typeface="Times New Roman" panose="02020603050405020304" charset="0"/>
                <a:sym typeface="+mn-ea"/>
              </a:rPr>
              <a:t>đêm</a:t>
            </a:r>
            <a:r>
              <a:rPr lang="en-US" sz="3100">
                <a:solidFill>
                  <a:schemeClr val="accent2">
                    <a:lumMod val="75000"/>
                  </a:schemeClr>
                </a:solidFill>
                <a:latin typeface="Times New Roman" panose="02020603050405020304" charset="0"/>
                <a:cs typeface="Times New Roman" panose="02020603050405020304" charset="0"/>
                <a:sym typeface="+mn-ea"/>
              </a:rPr>
              <a:t> </a:t>
            </a:r>
            <a:r>
              <a:rPr lang="en-US" sz="3100" err="1">
                <a:solidFill>
                  <a:schemeClr val="accent2">
                    <a:lumMod val="75000"/>
                  </a:schemeClr>
                </a:solidFill>
                <a:latin typeface="Times New Roman" panose="02020603050405020304" charset="0"/>
                <a:cs typeface="Times New Roman" panose="02020603050405020304" charset="0"/>
                <a:sym typeface="+mn-ea"/>
              </a:rPr>
              <a:t>tối</a:t>
            </a:r>
            <a:endParaRPr lang="en-US" sz="3100" err="1">
              <a:solidFill>
                <a:schemeClr val="accent2">
                  <a:lumMod val="75000"/>
                </a:schemeClr>
              </a:solidFill>
              <a:latin typeface="Times New Roman" panose="02020603050405020304" charset="0"/>
              <a:cs typeface="Times New Roman" panose="02020603050405020304" charset="0"/>
              <a:sym typeface="+mn-ea"/>
            </a:endParaRPr>
          </a:p>
        </p:txBody>
      </p:sp>
      <p:sp>
        <p:nvSpPr>
          <p:cNvPr id="7" name="Content Placeholder 6"/>
          <p:cNvSpPr>
            <a:spLocks noGrp="1"/>
          </p:cNvSpPr>
          <p:nvPr>
            <p:ph sz="half" idx="2"/>
          </p:nvPr>
        </p:nvSpPr>
        <p:spPr>
          <a:xfrm>
            <a:off x="419735" y="1320800"/>
            <a:ext cx="5043805" cy="4960620"/>
          </a:xfrm>
        </p:spPr>
        <p:txBody>
          <a:bodyPr>
            <a:normAutofit fontScale="90000"/>
          </a:bodyPr>
          <a:lstStyle/>
          <a:p>
            <a:pPr marL="0" indent="0" algn="l">
              <a:buNone/>
            </a:pPr>
            <a:r>
              <a:rPr lang="en-US" b="1" err="1">
                <a:solidFill>
                  <a:schemeClr val="bg1"/>
                </a:solidFill>
                <a:latin typeface="Times New Roman" panose="02020603050405020304" charset="0"/>
                <a:cs typeface="Times New Roman" panose="02020603050405020304" charset="0"/>
              </a:rPr>
              <a:t>                  Bóng tối </a:t>
            </a:r>
            <a:endParaRPr lang="en-US" b="1" err="1">
              <a:solidFill>
                <a:schemeClr val="bg1"/>
              </a:solidFill>
              <a:latin typeface="Times New Roman" panose="02020603050405020304" charset="0"/>
              <a:cs typeface="Times New Roman" panose="02020603050405020304" charset="0"/>
            </a:endParaRPr>
          </a:p>
          <a:p>
            <a:pPr algn="just"/>
            <a:r>
              <a:rPr lang="en-US" i="1" err="1">
                <a:solidFill>
                  <a:schemeClr val="bg1"/>
                </a:solidFill>
                <a:latin typeface="Times New Roman" panose="02020603050405020304" charset="0"/>
                <a:cs typeface="Times New Roman" panose="02020603050405020304" charset="0"/>
              </a:rPr>
              <a:t>Đường</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phố</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và</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các</a:t>
            </a:r>
            <a:r>
              <a:rPr lang="en-US" i="1">
                <a:solidFill>
                  <a:schemeClr val="bg1"/>
                </a:solidFill>
                <a:latin typeface="Times New Roman" panose="02020603050405020304" charset="0"/>
                <a:cs typeface="Times New Roman" panose="02020603050405020304" charset="0"/>
              </a:rPr>
              <a:t> con </a:t>
            </a:r>
            <a:r>
              <a:rPr lang="en-US" i="1" err="1">
                <a:solidFill>
                  <a:schemeClr val="bg1"/>
                </a:solidFill>
                <a:latin typeface="Times New Roman" panose="02020603050405020304" charset="0"/>
                <a:cs typeface="Times New Roman" panose="02020603050405020304" charset="0"/>
              </a:rPr>
              <a:t>ngõ</a:t>
            </a:r>
            <a:r>
              <a:rPr lang="en-US" i="1">
                <a:solidFill>
                  <a:schemeClr val="bg1"/>
                </a:solidFill>
                <a:latin typeface="Times New Roman" panose="02020603050405020304" charset="0"/>
                <a:cs typeface="Times New Roman" panose="02020603050405020304" charset="0"/>
              </a:rPr>
              <a:t>…</a:t>
            </a:r>
            <a:r>
              <a:rPr lang="en-US" i="1" err="1">
                <a:solidFill>
                  <a:schemeClr val="bg1"/>
                </a:solidFill>
                <a:latin typeface="Times New Roman" panose="02020603050405020304" charset="0"/>
                <a:cs typeface="Times New Roman" panose="02020603050405020304" charset="0"/>
              </a:rPr>
              <a:t>đầy</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bóng</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tối</a:t>
            </a:r>
            <a:endParaRPr lang="en-US" i="1">
              <a:solidFill>
                <a:schemeClr val="bg1"/>
              </a:solidFill>
              <a:latin typeface="Times New Roman" panose="02020603050405020304" charset="0"/>
              <a:cs typeface="Times New Roman" panose="02020603050405020304" charset="0"/>
            </a:endParaRPr>
          </a:p>
          <a:p>
            <a:pPr algn="just"/>
            <a:r>
              <a:rPr lang="en-US" i="1" err="1">
                <a:solidFill>
                  <a:schemeClr val="bg1"/>
                </a:solidFill>
                <a:latin typeface="Times New Roman" panose="02020603050405020304" charset="0"/>
                <a:cs typeface="Times New Roman" panose="02020603050405020304" charset="0"/>
              </a:rPr>
              <a:t>Những</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người</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về</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muộn</a:t>
            </a:r>
            <a:r>
              <a:rPr lang="en-US" i="1">
                <a:solidFill>
                  <a:schemeClr val="bg1"/>
                </a:solidFill>
                <a:latin typeface="Times New Roman" panose="02020603050405020304" charset="0"/>
                <a:cs typeface="Times New Roman" panose="02020603050405020304" charset="0"/>
              </a:rPr>
              <a:t>…</a:t>
            </a:r>
            <a:r>
              <a:rPr lang="en-US" i="1" err="1">
                <a:solidFill>
                  <a:schemeClr val="bg1"/>
                </a:solidFill>
                <a:latin typeface="Times New Roman" panose="02020603050405020304" charset="0"/>
                <a:cs typeface="Times New Roman" panose="02020603050405020304" charset="0"/>
              </a:rPr>
              <a:t>đi</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trong</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đêm</a:t>
            </a:r>
            <a:endParaRPr lang="en-US" i="1">
              <a:solidFill>
                <a:schemeClr val="bg1"/>
              </a:solidFill>
              <a:latin typeface="Times New Roman" panose="02020603050405020304" charset="0"/>
              <a:cs typeface="Times New Roman" panose="02020603050405020304" charset="0"/>
            </a:endParaRPr>
          </a:p>
          <a:p>
            <a:pPr algn="just"/>
            <a:r>
              <a:rPr lang="en-US" i="1" err="1">
                <a:solidFill>
                  <a:schemeClr val="bg1"/>
                </a:solidFill>
                <a:latin typeface="Times New Roman" panose="02020603050405020304" charset="0"/>
                <a:cs typeface="Times New Roman" panose="02020603050405020304" charset="0"/>
              </a:rPr>
              <a:t>Tối</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hết</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cả</a:t>
            </a:r>
            <a:r>
              <a:rPr lang="en-US" i="1">
                <a:solidFill>
                  <a:schemeClr val="bg1"/>
                </a:solidFill>
                <a:latin typeface="Times New Roman" panose="02020603050405020304" charset="0"/>
                <a:cs typeface="Times New Roman" panose="02020603050405020304" charset="0"/>
              </a:rPr>
              <a:t>, con đ</a:t>
            </a:r>
            <a:r>
              <a:rPr lang="vi-VN" i="1">
                <a:solidFill>
                  <a:schemeClr val="bg1"/>
                </a:solidFill>
                <a:latin typeface="Times New Roman" panose="02020603050405020304" charset="0"/>
                <a:cs typeface="Times New Roman" panose="02020603050405020304" charset="0"/>
              </a:rPr>
              <a:t>ư</a:t>
            </a:r>
            <a:r>
              <a:rPr lang="en-US" i="1" err="1">
                <a:solidFill>
                  <a:schemeClr val="bg1"/>
                </a:solidFill>
                <a:latin typeface="Times New Roman" panose="02020603050405020304" charset="0"/>
                <a:cs typeface="Times New Roman" panose="02020603050405020304" charset="0"/>
              </a:rPr>
              <a:t>ờng</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thăm</a:t>
            </a:r>
            <a:r>
              <a:rPr lang="en-US" i="1">
                <a:solidFill>
                  <a:schemeClr val="bg1"/>
                </a:solidFill>
                <a:latin typeface="Times New Roman" panose="02020603050405020304" charset="0"/>
                <a:cs typeface="Times New Roman" panose="02020603050405020304" charset="0"/>
              </a:rPr>
              <a:t> </a:t>
            </a:r>
            <a:r>
              <a:rPr lang="en-US" i="1" err="1">
                <a:solidFill>
                  <a:schemeClr val="bg1"/>
                </a:solidFill>
                <a:latin typeface="Times New Roman" panose="02020603050405020304" charset="0"/>
                <a:cs typeface="Times New Roman" panose="02020603050405020304" charset="0"/>
              </a:rPr>
              <a:t>thẳm ra sông, con đường qua chợ về nhà lại càng sẫm đen hơn nữa</a:t>
            </a:r>
            <a:r>
              <a:rPr lang="en-US">
                <a:solidFill>
                  <a:schemeClr val="bg1"/>
                </a:solidFill>
                <a:latin typeface="Times New Roman" panose="02020603050405020304" charset="0"/>
                <a:cs typeface="Times New Roman" panose="02020603050405020304" charset="0"/>
              </a:rPr>
              <a:t>.</a:t>
            </a:r>
            <a:endParaRPr lang="en-US">
              <a:solidFill>
                <a:schemeClr val="bg1"/>
              </a:solidFill>
              <a:latin typeface="Times New Roman" panose="02020603050405020304" charset="0"/>
              <a:cs typeface="Times New Roman" panose="02020603050405020304" charset="0"/>
            </a:endParaRPr>
          </a:p>
          <a:p>
            <a:pPr algn="just"/>
            <a:r>
              <a:rPr lang="en-US" err="1">
                <a:solidFill>
                  <a:schemeClr val="bg1"/>
                </a:solidFill>
                <a:latin typeface="Times New Roman" panose="02020603050405020304" charset="0"/>
                <a:cs typeface="Times New Roman" panose="02020603050405020304" charset="0"/>
              </a:rPr>
              <a:t>Bóng</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tối</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gắn</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với</a:t>
            </a:r>
            <a:r>
              <a:rPr lang="en-US">
                <a:solidFill>
                  <a:schemeClr val="bg1"/>
                </a:solidFill>
                <a:latin typeface="Times New Roman" panose="02020603050405020304" charset="0"/>
                <a:cs typeface="Times New Roman" panose="02020603050405020304" charset="0"/>
              </a:rPr>
              <a:t> cuộc sống </a:t>
            </a:r>
            <a:r>
              <a:rPr lang="en-US" err="1">
                <a:solidFill>
                  <a:schemeClr val="bg1"/>
                </a:solidFill>
                <a:latin typeface="Times New Roman" panose="02020603050405020304" charset="0"/>
                <a:cs typeface="Times New Roman" panose="02020603050405020304" charset="0"/>
              </a:rPr>
              <a:t>của</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các</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gia</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đình</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trong</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phố</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huyện</a:t>
            </a:r>
            <a:r>
              <a:rPr lang="en-US">
                <a:solidFill>
                  <a:schemeClr val="bg1"/>
                </a:solidFill>
                <a:latin typeface="Times New Roman" panose="02020603050405020304" charset="0"/>
                <a:cs typeface="Times New Roman" panose="02020603050405020304" charset="0"/>
              </a:rPr>
              <a:t>.</a:t>
            </a:r>
            <a:endParaRPr lang="en-US">
              <a:solidFill>
                <a:schemeClr val="bg1"/>
              </a:solidFill>
              <a:latin typeface="Times New Roman" panose="02020603050405020304" charset="0"/>
              <a:cs typeface="Times New Roman" panose="02020603050405020304" charset="0"/>
            </a:endParaRPr>
          </a:p>
          <a:p>
            <a:pPr marL="0" indent="0" algn="just">
              <a:buNone/>
            </a:pPr>
            <a:r>
              <a:rPr lang="en-US">
                <a:solidFill>
                  <a:schemeClr val="bg1"/>
                </a:solidFill>
                <a:latin typeface="Times New Roman" panose="02020603050405020304" charset="0"/>
                <a:cs typeface="Times New Roman" panose="02020603050405020304" charset="0"/>
              </a:rPr>
              <a:t>-&gt; </a:t>
            </a:r>
            <a:r>
              <a:rPr lang="en-US" err="1">
                <a:solidFill>
                  <a:schemeClr val="bg1"/>
                </a:solidFill>
                <a:latin typeface="Times New Roman" panose="02020603050405020304" charset="0"/>
                <a:cs typeface="Times New Roman" panose="02020603050405020304" charset="0"/>
              </a:rPr>
              <a:t>Bóng</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tối</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dày</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đặc</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sym typeface="+mn-ea"/>
              </a:rPr>
              <a:t>mênh</a:t>
            </a:r>
            <a:r>
              <a:rPr lang="en-US">
                <a:solidFill>
                  <a:schemeClr val="bg1"/>
                </a:solidFill>
                <a:latin typeface="Times New Roman" panose="02020603050405020304" charset="0"/>
                <a:cs typeface="Times New Roman" panose="02020603050405020304" charset="0"/>
                <a:sym typeface="+mn-ea"/>
              </a:rPr>
              <a:t> </a:t>
            </a:r>
            <a:r>
              <a:rPr lang="en-US" err="1">
                <a:solidFill>
                  <a:schemeClr val="bg1"/>
                </a:solidFill>
                <a:latin typeface="Times New Roman" panose="02020603050405020304" charset="0"/>
                <a:cs typeface="Times New Roman" panose="02020603050405020304" charset="0"/>
                <a:sym typeface="+mn-ea"/>
              </a:rPr>
              <a:t>mông,</a:t>
            </a:r>
            <a:r>
              <a:rPr lang="en-US">
                <a:solidFill>
                  <a:schemeClr val="bg1"/>
                </a:solidFill>
                <a:latin typeface="Times New Roman" panose="02020603050405020304" charset="0"/>
                <a:cs typeface="Times New Roman" panose="02020603050405020304" charset="0"/>
              </a:rPr>
              <a:t> bao </a:t>
            </a:r>
            <a:r>
              <a:rPr lang="en-US" err="1">
                <a:solidFill>
                  <a:schemeClr val="bg1"/>
                </a:solidFill>
                <a:latin typeface="Times New Roman" panose="02020603050405020304" charset="0"/>
                <a:cs typeface="Times New Roman" panose="02020603050405020304" charset="0"/>
              </a:rPr>
              <a:t>trùm</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khắp</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không</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gian</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phố</a:t>
            </a:r>
            <a:r>
              <a:rPr lang="en-US">
                <a:solidFill>
                  <a:schemeClr val="bg1"/>
                </a:solidFill>
                <a:latin typeface="Times New Roman" panose="02020603050405020304" charset="0"/>
                <a:cs typeface="Times New Roman" panose="02020603050405020304" charset="0"/>
              </a:rPr>
              <a:t> </a:t>
            </a:r>
            <a:r>
              <a:rPr lang="en-US" err="1">
                <a:solidFill>
                  <a:schemeClr val="bg1"/>
                </a:solidFill>
                <a:latin typeface="Times New Roman" panose="02020603050405020304" charset="0"/>
                <a:cs typeface="Times New Roman" panose="02020603050405020304" charset="0"/>
              </a:rPr>
              <a:t>huyện </a:t>
            </a:r>
            <a:endParaRPr lang="en-US">
              <a:solidFill>
                <a:schemeClr val="bg1"/>
              </a:solidFill>
              <a:latin typeface="Times New Roman" panose="02020603050405020304" charset="0"/>
              <a:cs typeface="Times New Roman" panose="02020603050405020304" charset="0"/>
            </a:endParaRPr>
          </a:p>
        </p:txBody>
      </p:sp>
      <p:sp>
        <p:nvSpPr>
          <p:cNvPr id="8" name="Text Placeholder 7"/>
          <p:cNvSpPr>
            <a:spLocks noGrp="1"/>
          </p:cNvSpPr>
          <p:nvPr>
            <p:ph type="body" sz="quarter" idx="3"/>
          </p:nvPr>
        </p:nvSpPr>
        <p:spPr>
          <a:xfrm>
            <a:off x="6328410" y="1089468"/>
            <a:ext cx="5183188" cy="662608"/>
          </a:xfrm>
        </p:spPr>
        <p:txBody>
          <a:bodyPr>
            <a:normAutofit/>
          </a:bodyPr>
          <a:lstStyle/>
          <a:p>
            <a:pPr algn="ctr"/>
            <a:r>
              <a:rPr lang="en-US" sz="2800" err="1">
                <a:solidFill>
                  <a:schemeClr val="bg1"/>
                </a:solidFill>
              </a:rPr>
              <a:t>     Ánh</a:t>
            </a:r>
            <a:r>
              <a:rPr lang="en-US" sz="2800">
                <a:solidFill>
                  <a:schemeClr val="bg1"/>
                </a:solidFill>
              </a:rPr>
              <a:t> </a:t>
            </a:r>
            <a:r>
              <a:rPr lang="en-US" sz="2800" err="1">
                <a:solidFill>
                  <a:schemeClr val="bg1"/>
                </a:solidFill>
              </a:rPr>
              <a:t>sáng</a:t>
            </a:r>
            <a:endParaRPr lang="en-US" sz="2800">
              <a:solidFill>
                <a:schemeClr val="bg1"/>
              </a:solidFill>
            </a:endParaRPr>
          </a:p>
        </p:txBody>
      </p:sp>
      <p:sp>
        <p:nvSpPr>
          <p:cNvPr id="9" name="Content Placeholder 8"/>
          <p:cNvSpPr>
            <a:spLocks noGrp="1"/>
          </p:cNvSpPr>
          <p:nvPr>
            <p:ph sz="quarter" idx="4"/>
          </p:nvPr>
        </p:nvSpPr>
        <p:spPr>
          <a:xfrm>
            <a:off x="6715760" y="1850528"/>
            <a:ext cx="5157786" cy="4279762"/>
          </a:xfrm>
        </p:spPr>
        <p:txBody>
          <a:bodyPr>
            <a:noAutofit/>
          </a:bodyPr>
          <a:lstStyle/>
          <a:p>
            <a:pPr algn="just"/>
            <a:r>
              <a:rPr lang="en-US" sz="2700" i="1" err="1">
                <a:solidFill>
                  <a:schemeClr val="bg1"/>
                </a:solidFill>
                <a:latin typeface="Times New Roman" panose="02020603050405020304" charset="0"/>
                <a:cs typeface="Times New Roman" panose="02020603050405020304" charset="0"/>
              </a:rPr>
              <a:t>Đèn</a:t>
            </a:r>
            <a:r>
              <a:rPr lang="en-US" sz="2700" i="1">
                <a:solidFill>
                  <a:schemeClr val="bg1"/>
                </a:solidFill>
                <a:latin typeface="Times New Roman" panose="02020603050405020304" charset="0"/>
                <a:cs typeface="Times New Roman" panose="02020603050405020304" charset="0"/>
              </a:rPr>
              <a:t> </a:t>
            </a:r>
            <a:r>
              <a:rPr lang="en-US" sz="2700" i="1" err="1">
                <a:solidFill>
                  <a:schemeClr val="bg1"/>
                </a:solidFill>
                <a:latin typeface="Times New Roman" panose="02020603050405020304" charset="0"/>
                <a:cs typeface="Times New Roman" panose="02020603050405020304" charset="0"/>
              </a:rPr>
              <a:t>hoa</a:t>
            </a:r>
            <a:r>
              <a:rPr lang="en-US" sz="2700" i="1">
                <a:solidFill>
                  <a:schemeClr val="bg1"/>
                </a:solidFill>
                <a:latin typeface="Times New Roman" panose="02020603050405020304" charset="0"/>
                <a:cs typeface="Times New Roman" panose="02020603050405020304" charset="0"/>
              </a:rPr>
              <a:t> </a:t>
            </a:r>
            <a:r>
              <a:rPr lang="en-US" sz="2700" i="1" err="1">
                <a:solidFill>
                  <a:schemeClr val="bg1"/>
                </a:solidFill>
                <a:latin typeface="Times New Roman" panose="02020603050405020304" charset="0"/>
                <a:cs typeface="Times New Roman" panose="02020603050405020304" charset="0"/>
              </a:rPr>
              <a:t>kì</a:t>
            </a:r>
            <a:r>
              <a:rPr lang="en-US" sz="2700" i="1">
                <a:solidFill>
                  <a:schemeClr val="bg1"/>
                </a:solidFill>
                <a:latin typeface="Times New Roman" panose="02020603050405020304" charset="0"/>
                <a:cs typeface="Times New Roman" panose="02020603050405020304" charset="0"/>
              </a:rPr>
              <a:t> </a:t>
            </a:r>
            <a:r>
              <a:rPr lang="en-US" sz="2700" i="1" err="1">
                <a:solidFill>
                  <a:schemeClr val="bg1"/>
                </a:solidFill>
                <a:latin typeface="Times New Roman" panose="02020603050405020304" charset="0"/>
                <a:cs typeface="Times New Roman" panose="02020603050405020304" charset="0"/>
              </a:rPr>
              <a:t>leo</a:t>
            </a:r>
            <a:r>
              <a:rPr lang="en-US" sz="2700" i="1">
                <a:solidFill>
                  <a:schemeClr val="bg1"/>
                </a:solidFill>
                <a:latin typeface="Times New Roman" panose="02020603050405020304" charset="0"/>
                <a:cs typeface="Times New Roman" panose="02020603050405020304" charset="0"/>
              </a:rPr>
              <a:t> </a:t>
            </a:r>
            <a:r>
              <a:rPr lang="en-US" sz="2700" i="1" err="1">
                <a:solidFill>
                  <a:schemeClr val="bg1"/>
                </a:solidFill>
                <a:latin typeface="Times New Roman" panose="02020603050405020304" charset="0"/>
                <a:cs typeface="Times New Roman" panose="02020603050405020304" charset="0"/>
              </a:rPr>
              <a:t>lét</a:t>
            </a:r>
            <a:r>
              <a:rPr lang="en-US" sz="2700" i="1">
                <a:solidFill>
                  <a:schemeClr val="bg1"/>
                </a:solidFill>
                <a:latin typeface="Times New Roman" panose="02020603050405020304" charset="0"/>
                <a:cs typeface="Times New Roman" panose="02020603050405020304" charset="0"/>
              </a:rPr>
              <a:t> </a:t>
            </a:r>
            <a:r>
              <a:rPr lang="en-US" sz="2700" i="1" err="1">
                <a:solidFill>
                  <a:schemeClr val="bg1"/>
                </a:solidFill>
                <a:latin typeface="Times New Roman" panose="02020603050405020304" charset="0"/>
                <a:cs typeface="Times New Roman" panose="02020603050405020304" charset="0"/>
              </a:rPr>
              <a:t>trong</a:t>
            </a:r>
            <a:r>
              <a:rPr lang="en-US" sz="2700" i="1">
                <a:solidFill>
                  <a:schemeClr val="bg1"/>
                </a:solidFill>
                <a:latin typeface="Times New Roman" panose="02020603050405020304" charset="0"/>
                <a:cs typeface="Times New Roman" panose="02020603050405020304" charset="0"/>
              </a:rPr>
              <a:t> </a:t>
            </a:r>
            <a:r>
              <a:rPr lang="en-US" sz="2700" i="1" err="1">
                <a:solidFill>
                  <a:schemeClr val="bg1"/>
                </a:solidFill>
                <a:latin typeface="Times New Roman" panose="02020603050405020304" charset="0"/>
                <a:cs typeface="Times New Roman" panose="02020603050405020304" charset="0"/>
              </a:rPr>
              <a:t>nhà</a:t>
            </a:r>
            <a:r>
              <a:rPr lang="en-US" sz="2700" i="1">
                <a:solidFill>
                  <a:schemeClr val="bg1"/>
                </a:solidFill>
                <a:latin typeface="Times New Roman" panose="02020603050405020304" charset="0"/>
                <a:cs typeface="Times New Roman" panose="02020603050405020304" charset="0"/>
              </a:rPr>
              <a:t> </a:t>
            </a:r>
            <a:r>
              <a:rPr lang="en-US" sz="2700" i="1" err="1">
                <a:solidFill>
                  <a:schemeClr val="bg1"/>
                </a:solidFill>
                <a:latin typeface="Times New Roman" panose="02020603050405020304" charset="0"/>
                <a:cs typeface="Times New Roman" panose="02020603050405020304" charset="0"/>
              </a:rPr>
              <a:t>ông</a:t>
            </a:r>
            <a:r>
              <a:rPr lang="en-US" sz="2700" i="1">
                <a:solidFill>
                  <a:schemeClr val="bg1"/>
                </a:solidFill>
                <a:latin typeface="Times New Roman" panose="02020603050405020304" charset="0"/>
                <a:cs typeface="Times New Roman" panose="02020603050405020304" charset="0"/>
              </a:rPr>
              <a:t> </a:t>
            </a:r>
            <a:r>
              <a:rPr lang="en-US" sz="2700" i="1" err="1">
                <a:solidFill>
                  <a:schemeClr val="bg1"/>
                </a:solidFill>
                <a:latin typeface="Times New Roman" panose="02020603050405020304" charset="0"/>
                <a:cs typeface="Times New Roman" panose="02020603050405020304" charset="0"/>
              </a:rPr>
              <a:t>Cửu</a:t>
            </a:r>
            <a:r>
              <a:rPr lang="en-US" sz="2700" i="1">
                <a:solidFill>
                  <a:schemeClr val="bg1"/>
                </a:solidFill>
                <a:latin typeface="Times New Roman" panose="02020603050405020304" charset="0"/>
                <a:cs typeface="Times New Roman" panose="02020603050405020304" charset="0"/>
              </a:rPr>
              <a:t>…</a:t>
            </a:r>
            <a:endParaRPr lang="en-US" sz="2700" i="1">
              <a:solidFill>
                <a:schemeClr val="bg1"/>
              </a:solidFill>
              <a:latin typeface="Times New Roman" panose="02020603050405020304" charset="0"/>
              <a:cs typeface="Times New Roman" panose="02020603050405020304" charset="0"/>
            </a:endParaRPr>
          </a:p>
          <a:p>
            <a:pPr algn="just"/>
            <a:r>
              <a:rPr lang="en-US" sz="2700" i="1" err="1">
                <a:solidFill>
                  <a:schemeClr val="bg1"/>
                </a:solidFill>
                <a:latin typeface="Times New Roman" panose="02020603050405020304" charset="0"/>
                <a:cs typeface="Times New Roman" panose="02020603050405020304" charset="0"/>
              </a:rPr>
              <a:t>Một</a:t>
            </a:r>
            <a:r>
              <a:rPr lang="en-US" sz="2700" i="1">
                <a:solidFill>
                  <a:schemeClr val="bg1"/>
                </a:solidFill>
                <a:latin typeface="Times New Roman" panose="02020603050405020304" charset="0"/>
                <a:cs typeface="Times New Roman" panose="02020603050405020304" charset="0"/>
              </a:rPr>
              <a:t> </a:t>
            </a:r>
            <a:r>
              <a:rPr lang="en-US" sz="2700" i="1" err="1">
                <a:solidFill>
                  <a:schemeClr val="bg1"/>
                </a:solidFill>
                <a:latin typeface="Times New Roman" panose="02020603050405020304" charset="0"/>
                <a:cs typeface="Times New Roman" panose="02020603050405020304" charset="0"/>
              </a:rPr>
              <a:t>khe</a:t>
            </a:r>
            <a:r>
              <a:rPr lang="en-US" sz="2700" i="1">
                <a:solidFill>
                  <a:schemeClr val="bg1"/>
                </a:solidFill>
                <a:latin typeface="Times New Roman" panose="02020603050405020304" charset="0"/>
                <a:cs typeface="Times New Roman" panose="02020603050405020304" charset="0"/>
              </a:rPr>
              <a:t> </a:t>
            </a:r>
            <a:r>
              <a:rPr lang="en-US" sz="2700" i="1" err="1">
                <a:solidFill>
                  <a:schemeClr val="bg1"/>
                </a:solidFill>
                <a:latin typeface="Times New Roman" panose="02020603050405020304" charset="0"/>
                <a:cs typeface="Times New Roman" panose="02020603050405020304" charset="0"/>
              </a:rPr>
              <a:t>ánh</a:t>
            </a:r>
            <a:r>
              <a:rPr lang="en-US" sz="2700" i="1">
                <a:solidFill>
                  <a:schemeClr val="bg1"/>
                </a:solidFill>
                <a:latin typeface="Times New Roman" panose="02020603050405020304" charset="0"/>
                <a:cs typeface="Times New Roman" panose="02020603050405020304" charset="0"/>
              </a:rPr>
              <a:t> </a:t>
            </a:r>
            <a:r>
              <a:rPr lang="en-US" sz="2700" i="1" err="1">
                <a:solidFill>
                  <a:schemeClr val="bg1"/>
                </a:solidFill>
                <a:latin typeface="Times New Roman" panose="02020603050405020304" charset="0"/>
                <a:cs typeface="Times New Roman" panose="02020603050405020304" charset="0"/>
              </a:rPr>
              <a:t>sáng</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cửa</a:t>
            </a:r>
            <a:r>
              <a:rPr lang="en-US" sz="2700">
                <a:solidFill>
                  <a:schemeClr val="bg1"/>
                </a:solidFill>
                <a:latin typeface="Times New Roman" panose="02020603050405020304" charset="0"/>
                <a:cs typeface="Times New Roman" panose="02020603050405020304" charset="0"/>
              </a:rPr>
              <a:t>)</a:t>
            </a:r>
            <a:endParaRPr lang="en-US" sz="2700">
              <a:solidFill>
                <a:schemeClr val="bg1"/>
              </a:solidFill>
              <a:latin typeface="Times New Roman" panose="02020603050405020304" charset="0"/>
              <a:cs typeface="Times New Roman" panose="02020603050405020304" charset="0"/>
            </a:endParaRPr>
          </a:p>
          <a:p>
            <a:pPr algn="just"/>
            <a:r>
              <a:rPr lang="en-US" sz="2700" i="1" err="1">
                <a:solidFill>
                  <a:schemeClr val="bg1"/>
                </a:solidFill>
                <a:latin typeface="Times New Roman" panose="02020603050405020304" charset="0"/>
                <a:cs typeface="Times New Roman" panose="02020603050405020304" charset="0"/>
              </a:rPr>
              <a:t>Vệt</a:t>
            </a:r>
            <a:r>
              <a:rPr lang="en-US" sz="2700" i="1">
                <a:solidFill>
                  <a:schemeClr val="bg1"/>
                </a:solidFill>
                <a:latin typeface="Times New Roman" panose="02020603050405020304" charset="0"/>
                <a:cs typeface="Times New Roman" panose="02020603050405020304" charset="0"/>
              </a:rPr>
              <a:t> </a:t>
            </a:r>
            <a:r>
              <a:rPr lang="en-US" sz="2700" i="1" err="1">
                <a:solidFill>
                  <a:schemeClr val="bg1"/>
                </a:solidFill>
                <a:latin typeface="Times New Roman" panose="02020603050405020304" charset="0"/>
                <a:cs typeface="Times New Roman" panose="02020603050405020304" charset="0"/>
              </a:rPr>
              <a:t>sáng</a:t>
            </a:r>
            <a:r>
              <a:rPr lang="en-US" sz="2700" i="1">
                <a:solidFill>
                  <a:schemeClr val="bg1"/>
                </a:solidFill>
                <a:latin typeface="Times New Roman" panose="02020603050405020304" charset="0"/>
                <a:cs typeface="Times New Roman" panose="02020603050405020304" charset="0"/>
              </a:rPr>
              <a:t> </a:t>
            </a:r>
            <a:r>
              <a:rPr lang="en-US" sz="2700" i="1" err="1">
                <a:solidFill>
                  <a:schemeClr val="bg1"/>
                </a:solidFill>
                <a:latin typeface="Times New Roman" panose="02020603050405020304" charset="0"/>
                <a:cs typeface="Times New Roman" panose="02020603050405020304" charset="0"/>
              </a:rPr>
              <a:t>của</a:t>
            </a:r>
            <a:r>
              <a:rPr lang="en-US" sz="2700" i="1">
                <a:solidFill>
                  <a:schemeClr val="bg1"/>
                </a:solidFill>
                <a:latin typeface="Times New Roman" panose="02020603050405020304" charset="0"/>
                <a:cs typeface="Times New Roman" panose="02020603050405020304" charset="0"/>
              </a:rPr>
              <a:t> </a:t>
            </a:r>
            <a:r>
              <a:rPr lang="en-US" sz="2700" i="1" err="1">
                <a:solidFill>
                  <a:schemeClr val="bg1"/>
                </a:solidFill>
                <a:latin typeface="Times New Roman" panose="02020603050405020304" charset="0"/>
                <a:cs typeface="Times New Roman" panose="02020603050405020304" charset="0"/>
              </a:rPr>
              <a:t>những</a:t>
            </a:r>
            <a:r>
              <a:rPr lang="en-US" sz="2700" i="1">
                <a:solidFill>
                  <a:schemeClr val="bg1"/>
                </a:solidFill>
                <a:latin typeface="Times New Roman" panose="02020603050405020304" charset="0"/>
                <a:cs typeface="Times New Roman" panose="02020603050405020304" charset="0"/>
              </a:rPr>
              <a:t> con </a:t>
            </a:r>
            <a:r>
              <a:rPr lang="en-US" sz="2700" i="1" err="1">
                <a:solidFill>
                  <a:schemeClr val="bg1"/>
                </a:solidFill>
                <a:latin typeface="Times New Roman" panose="02020603050405020304" charset="0"/>
                <a:cs typeface="Times New Roman" panose="02020603050405020304" charset="0"/>
              </a:rPr>
              <a:t>đom</a:t>
            </a:r>
            <a:r>
              <a:rPr lang="en-US" sz="2700" i="1">
                <a:solidFill>
                  <a:schemeClr val="bg1"/>
                </a:solidFill>
                <a:latin typeface="Times New Roman" panose="02020603050405020304" charset="0"/>
                <a:cs typeface="Times New Roman" panose="02020603050405020304" charset="0"/>
              </a:rPr>
              <a:t> </a:t>
            </a:r>
            <a:r>
              <a:rPr lang="en-US" sz="2700" i="1" err="1">
                <a:solidFill>
                  <a:schemeClr val="bg1"/>
                </a:solidFill>
                <a:latin typeface="Times New Roman" panose="02020603050405020304" charset="0"/>
                <a:cs typeface="Times New Roman" panose="02020603050405020304" charset="0"/>
              </a:rPr>
              <a:t>đóm</a:t>
            </a:r>
            <a:r>
              <a:rPr lang="en-US" sz="2700" i="1">
                <a:solidFill>
                  <a:schemeClr val="bg1"/>
                </a:solidFill>
                <a:latin typeface="Times New Roman" panose="02020603050405020304" charset="0"/>
                <a:cs typeface="Times New Roman" panose="02020603050405020304" charset="0"/>
              </a:rPr>
              <a:t>.</a:t>
            </a:r>
            <a:endParaRPr lang="en-US" sz="2700">
              <a:solidFill>
                <a:schemeClr val="bg1"/>
              </a:solidFill>
              <a:latin typeface="Times New Roman" panose="02020603050405020304" charset="0"/>
              <a:cs typeface="Times New Roman" panose="02020603050405020304" charset="0"/>
            </a:endParaRPr>
          </a:p>
          <a:p>
            <a:pPr algn="just"/>
            <a:r>
              <a:rPr lang="en-US" sz="2700" i="1" err="1">
                <a:solidFill>
                  <a:schemeClr val="bg1"/>
                </a:solidFill>
                <a:latin typeface="Times New Roman" panose="02020603050405020304" charset="0"/>
                <a:cs typeface="Times New Roman" panose="02020603050405020304" charset="0"/>
              </a:rPr>
              <a:t>Quầng</a:t>
            </a:r>
            <a:r>
              <a:rPr lang="en-US" sz="2700" i="1">
                <a:solidFill>
                  <a:schemeClr val="bg1"/>
                </a:solidFill>
                <a:latin typeface="Times New Roman" panose="02020603050405020304" charset="0"/>
                <a:cs typeface="Times New Roman" panose="02020603050405020304" charset="0"/>
              </a:rPr>
              <a:t> </a:t>
            </a:r>
            <a:r>
              <a:rPr lang="en-US" sz="2700" i="1" err="1">
                <a:solidFill>
                  <a:schemeClr val="bg1"/>
                </a:solidFill>
                <a:latin typeface="Times New Roman" panose="02020603050405020304" charset="0"/>
                <a:cs typeface="Times New Roman" panose="02020603050405020304" charset="0"/>
              </a:rPr>
              <a:t>sáng</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ngọn</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đèn</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của</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chị</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Tí</a:t>
            </a:r>
            <a:r>
              <a:rPr lang="en-US" sz="2700">
                <a:solidFill>
                  <a:schemeClr val="bg1"/>
                </a:solidFill>
                <a:latin typeface="Times New Roman" panose="02020603050405020304" charset="0"/>
                <a:cs typeface="Times New Roman" panose="02020603050405020304" charset="0"/>
              </a:rPr>
              <a:t>)</a:t>
            </a:r>
            <a:endParaRPr lang="en-US" sz="2700">
              <a:solidFill>
                <a:schemeClr val="bg1"/>
              </a:solidFill>
              <a:latin typeface="Times New Roman" panose="02020603050405020304" charset="0"/>
              <a:cs typeface="Times New Roman" panose="02020603050405020304" charset="0"/>
            </a:endParaRPr>
          </a:p>
          <a:p>
            <a:pPr algn="just"/>
            <a:r>
              <a:rPr lang="en-US" sz="2700" i="1" err="1">
                <a:solidFill>
                  <a:schemeClr val="bg1"/>
                </a:solidFill>
                <a:latin typeface="Times New Roman" panose="02020603050405020304" charset="0"/>
                <a:cs typeface="Times New Roman" panose="02020603050405020304" charset="0"/>
              </a:rPr>
              <a:t>Chấm</a:t>
            </a:r>
            <a:r>
              <a:rPr lang="en-US" sz="2700" i="1">
                <a:solidFill>
                  <a:schemeClr val="bg1"/>
                </a:solidFill>
                <a:latin typeface="Times New Roman" panose="02020603050405020304" charset="0"/>
                <a:cs typeface="Times New Roman" panose="02020603050405020304" charset="0"/>
              </a:rPr>
              <a:t> </a:t>
            </a:r>
            <a:r>
              <a:rPr lang="en-US" sz="2700" i="1" err="1">
                <a:solidFill>
                  <a:schemeClr val="bg1"/>
                </a:solidFill>
                <a:latin typeface="Times New Roman" panose="02020603050405020304" charset="0"/>
                <a:cs typeface="Times New Roman" panose="02020603050405020304" charset="0"/>
              </a:rPr>
              <a:t>lửa</a:t>
            </a:r>
            <a:r>
              <a:rPr lang="en-US" sz="2700" i="1">
                <a:solidFill>
                  <a:schemeClr val="bg1"/>
                </a:solidFill>
                <a:latin typeface="Times New Roman" panose="02020603050405020304" charset="0"/>
                <a:cs typeface="Times New Roman" panose="02020603050405020304" charset="0"/>
              </a:rPr>
              <a:t> </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gánh</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phở</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bác</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Siêu</a:t>
            </a:r>
            <a:r>
              <a:rPr lang="en-US" sz="2700">
                <a:solidFill>
                  <a:schemeClr val="bg1"/>
                </a:solidFill>
                <a:latin typeface="Times New Roman" panose="02020603050405020304" charset="0"/>
                <a:cs typeface="Times New Roman" panose="02020603050405020304" charset="0"/>
              </a:rPr>
              <a:t>)</a:t>
            </a:r>
            <a:endParaRPr lang="en-US" sz="2700">
              <a:solidFill>
                <a:schemeClr val="bg1"/>
              </a:solidFill>
              <a:latin typeface="Times New Roman" panose="02020603050405020304" charset="0"/>
              <a:cs typeface="Times New Roman" panose="02020603050405020304" charset="0"/>
            </a:endParaRPr>
          </a:p>
          <a:p>
            <a:pPr algn="just"/>
            <a:r>
              <a:rPr lang="en-US" sz="2700" i="1" err="1">
                <a:solidFill>
                  <a:schemeClr val="bg1"/>
                </a:solidFill>
                <a:latin typeface="Times New Roman" panose="02020603050405020304" charset="0"/>
                <a:cs typeface="Times New Roman" panose="02020603050405020304" charset="0"/>
              </a:rPr>
              <a:t>Hột</a:t>
            </a:r>
            <a:r>
              <a:rPr lang="en-US" sz="2700" i="1">
                <a:solidFill>
                  <a:schemeClr val="bg1"/>
                </a:solidFill>
                <a:latin typeface="Times New Roman" panose="02020603050405020304" charset="0"/>
                <a:cs typeface="Times New Roman" panose="02020603050405020304" charset="0"/>
              </a:rPr>
              <a:t> </a:t>
            </a:r>
            <a:r>
              <a:rPr lang="en-US" sz="2700" i="1" err="1">
                <a:solidFill>
                  <a:schemeClr val="bg1"/>
                </a:solidFill>
                <a:latin typeface="Times New Roman" panose="02020603050405020304" charset="0"/>
                <a:cs typeface="Times New Roman" panose="02020603050405020304" charset="0"/>
              </a:rPr>
              <a:t>sáng</a:t>
            </a:r>
            <a:r>
              <a:rPr lang="en-US" sz="2700" i="1">
                <a:solidFill>
                  <a:schemeClr val="bg1"/>
                </a:solidFill>
                <a:latin typeface="Times New Roman" panose="02020603050405020304" charset="0"/>
                <a:cs typeface="Times New Roman" panose="02020603050405020304" charset="0"/>
              </a:rPr>
              <a:t> </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ngọn</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đèn</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của</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Liên</a:t>
            </a:r>
            <a:r>
              <a:rPr lang="en-US" sz="2700">
                <a:solidFill>
                  <a:schemeClr val="bg1"/>
                </a:solidFill>
                <a:latin typeface="Times New Roman" panose="02020603050405020304" charset="0"/>
                <a:cs typeface="Times New Roman" panose="02020603050405020304" charset="0"/>
              </a:rPr>
              <a:t>)</a:t>
            </a:r>
            <a:endParaRPr lang="en-US" sz="2700">
              <a:solidFill>
                <a:schemeClr val="bg1"/>
              </a:solidFill>
              <a:latin typeface="Times New Roman" panose="02020603050405020304" charset="0"/>
              <a:cs typeface="Times New Roman" panose="02020603050405020304" charset="0"/>
            </a:endParaRPr>
          </a:p>
          <a:p>
            <a:pPr marL="0" indent="0" algn="just">
              <a:buNone/>
            </a:pPr>
            <a:r>
              <a:rPr lang="en-US" sz="2700">
                <a:solidFill>
                  <a:schemeClr val="bg1"/>
                </a:solidFill>
                <a:latin typeface="Times New Roman" panose="02020603050405020304" charset="0"/>
                <a:cs typeface="Times New Roman" panose="02020603050405020304" charset="0"/>
              </a:rPr>
              <a:t>-&gt; </a:t>
            </a:r>
            <a:r>
              <a:rPr lang="en-US" sz="2700" err="1">
                <a:solidFill>
                  <a:schemeClr val="bg1"/>
                </a:solidFill>
                <a:latin typeface="Times New Roman" panose="02020603050405020304" charset="0"/>
                <a:cs typeface="Times New Roman" panose="02020603050405020304" charset="0"/>
              </a:rPr>
              <a:t>Ánh</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sáng</a:t>
            </a:r>
            <a:r>
              <a:rPr lang="en-US" sz="2700">
                <a:solidFill>
                  <a:schemeClr val="bg1"/>
                </a:solidFill>
                <a:latin typeface="Times New Roman" panose="02020603050405020304" charset="0"/>
                <a:cs typeface="Times New Roman" panose="02020603050405020304" charset="0"/>
              </a:rPr>
              <a:t> le </a:t>
            </a:r>
            <a:r>
              <a:rPr lang="en-US" sz="2700" err="1">
                <a:solidFill>
                  <a:schemeClr val="bg1"/>
                </a:solidFill>
                <a:latin typeface="Times New Roman" panose="02020603050405020304" charset="0"/>
                <a:cs typeface="Times New Roman" panose="02020603050405020304" charset="0"/>
              </a:rPr>
              <a:t>lói</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yếu</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ớt</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không</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đủ</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thắp</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sáng</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không</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gian</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phố</a:t>
            </a:r>
            <a:r>
              <a:rPr lang="en-US" sz="2700">
                <a:solidFill>
                  <a:schemeClr val="bg1"/>
                </a:solidFill>
                <a:latin typeface="Times New Roman" panose="02020603050405020304" charset="0"/>
                <a:cs typeface="Times New Roman" panose="02020603050405020304" charset="0"/>
              </a:rPr>
              <a:t> </a:t>
            </a:r>
            <a:r>
              <a:rPr lang="en-US" sz="2700" err="1">
                <a:solidFill>
                  <a:schemeClr val="bg1"/>
                </a:solidFill>
                <a:latin typeface="Times New Roman" panose="02020603050405020304" charset="0"/>
                <a:cs typeface="Times New Roman" panose="02020603050405020304" charset="0"/>
              </a:rPr>
              <a:t>huyện</a:t>
            </a:r>
            <a:endParaRPr lang="en-US" sz="2700">
              <a:solidFill>
                <a:schemeClr val="bg1"/>
              </a:solidFill>
              <a:latin typeface="Times New Roman" panose="02020603050405020304" charset="0"/>
              <a:cs typeface="Times New Roman" panose="02020603050405020304" charset="0"/>
            </a:endParaRPr>
          </a:p>
        </p:txBody>
      </p:sp>
      <p:sp>
        <p:nvSpPr>
          <p:cNvPr id="4" name="Text Box 3"/>
          <p:cNvSpPr txBox="1"/>
          <p:nvPr/>
        </p:nvSpPr>
        <p:spPr>
          <a:xfrm>
            <a:off x="580390" y="0"/>
            <a:ext cx="7140575" cy="1198880"/>
          </a:xfrm>
          <a:prstGeom prst="rect">
            <a:avLst/>
          </a:prstGeom>
          <a:noFill/>
        </p:spPr>
        <p:txBody>
          <a:bodyPr wrap="square" rtlCol="0" anchor="t">
            <a:spAutoFit/>
          </a:bodyPr>
          <a:p>
            <a:r>
              <a:rPr lang="en-US" sz="3600" b="1">
                <a:solidFill>
                  <a:srgbClr val="FFC000"/>
                </a:solidFill>
                <a:latin typeface="Times New Roman" panose="02020603050405020304" charset="0"/>
                <a:cs typeface="Times New Roman" panose="02020603050405020304" charset="0"/>
                <a:sym typeface="+mn-ea"/>
              </a:rPr>
              <a:t>2. Bức tranh </a:t>
            </a:r>
            <a:r>
              <a:rPr lang="en-US" sz="3600" b="1" err="1">
                <a:solidFill>
                  <a:srgbClr val="FFC000"/>
                </a:solidFill>
                <a:latin typeface="Times New Roman" panose="02020603050405020304" charset="0"/>
                <a:cs typeface="Times New Roman" panose="02020603050405020304" charset="0"/>
                <a:sym typeface="+mn-ea"/>
              </a:rPr>
              <a:t>phố</a:t>
            </a:r>
            <a:r>
              <a:rPr lang="en-US" sz="3600" b="1">
                <a:solidFill>
                  <a:srgbClr val="FFC000"/>
                </a:solidFill>
                <a:latin typeface="Times New Roman" panose="02020603050405020304" charset="0"/>
                <a:cs typeface="Times New Roman" panose="02020603050405020304" charset="0"/>
                <a:sym typeface="+mn-ea"/>
              </a:rPr>
              <a:t> </a:t>
            </a:r>
            <a:r>
              <a:rPr lang="en-US" sz="3600" b="1" err="1">
                <a:solidFill>
                  <a:srgbClr val="FFC000"/>
                </a:solidFill>
                <a:latin typeface="Times New Roman" panose="02020603050405020304" charset="0"/>
                <a:cs typeface="Times New Roman" panose="02020603050405020304" charset="0"/>
                <a:sym typeface="+mn-ea"/>
              </a:rPr>
              <a:t>huyện</a:t>
            </a:r>
            <a:r>
              <a:rPr lang="en-US" sz="3600" b="1">
                <a:solidFill>
                  <a:srgbClr val="FFC000"/>
                </a:solidFill>
                <a:latin typeface="Times New Roman" panose="02020603050405020304" charset="0"/>
                <a:cs typeface="Times New Roman" panose="02020603050405020304" charset="0"/>
                <a:sym typeface="+mn-ea"/>
              </a:rPr>
              <a:t> </a:t>
            </a:r>
            <a:r>
              <a:rPr lang="en-US" sz="3600" b="1" err="1">
                <a:solidFill>
                  <a:srgbClr val="FFC000"/>
                </a:solidFill>
                <a:latin typeface="Times New Roman" panose="02020603050405020304" charset="0"/>
                <a:cs typeface="Times New Roman" panose="02020603050405020304" charset="0"/>
                <a:sym typeface="+mn-ea"/>
              </a:rPr>
              <a:t>lúc</a:t>
            </a:r>
            <a:r>
              <a:rPr lang="en-US" sz="3600" b="1">
                <a:solidFill>
                  <a:srgbClr val="FFC000"/>
                </a:solidFill>
                <a:latin typeface="Times New Roman" panose="02020603050405020304" charset="0"/>
                <a:cs typeface="Times New Roman" panose="02020603050405020304" charset="0"/>
                <a:sym typeface="+mn-ea"/>
              </a:rPr>
              <a:t> </a:t>
            </a:r>
            <a:r>
              <a:rPr lang="en-US" sz="3600" b="1" err="1">
                <a:solidFill>
                  <a:srgbClr val="FFC000"/>
                </a:solidFill>
                <a:latin typeface="Times New Roman" panose="02020603050405020304" charset="0"/>
                <a:cs typeface="Times New Roman" panose="02020603050405020304" charset="0"/>
                <a:sym typeface="+mn-ea"/>
              </a:rPr>
              <a:t>đêm</a:t>
            </a:r>
            <a:r>
              <a:rPr lang="en-US" sz="3600" b="1">
                <a:solidFill>
                  <a:srgbClr val="FFC000"/>
                </a:solidFill>
                <a:latin typeface="Times New Roman" panose="02020603050405020304" charset="0"/>
                <a:cs typeface="Times New Roman" panose="02020603050405020304" charset="0"/>
                <a:sym typeface="+mn-ea"/>
              </a:rPr>
              <a:t> </a:t>
            </a:r>
            <a:r>
              <a:rPr lang="en-US" sz="3600" b="1" err="1">
                <a:solidFill>
                  <a:srgbClr val="FFC000"/>
                </a:solidFill>
                <a:latin typeface="Times New Roman" panose="02020603050405020304" charset="0"/>
                <a:cs typeface="Times New Roman" panose="02020603050405020304" charset="0"/>
                <a:sym typeface="+mn-ea"/>
              </a:rPr>
              <a:t>tối</a:t>
            </a:r>
            <a:br>
              <a:rPr lang="en-US" sz="3600" b="1">
                <a:solidFill>
                  <a:srgbClr val="FFC000"/>
                </a:solidFill>
                <a:latin typeface="Times New Roman" panose="02020603050405020304" charset="0"/>
                <a:cs typeface="Times New Roman" panose="02020603050405020304" charset="0"/>
                <a:sym typeface="+mn-ea"/>
              </a:rPr>
            </a:br>
            <a:endParaRPr lang="en-US" sz="36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box(in)">
                                      <p:cBhvr>
                                        <p:cTn id="12" dur="20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7">
                                            <p:txEl>
                                              <p:pRg st="0" end="0"/>
                                            </p:txEl>
                                          </p:spTgt>
                                        </p:tgtEl>
                                        <p:attrNameLst>
                                          <p:attrName>style.visibility</p:attrName>
                                        </p:attrNameLst>
                                      </p:cBhvr>
                                      <p:to>
                                        <p:strVal val="visible"/>
                                      </p:to>
                                    </p:set>
                                    <p:animEffect transition="in" filter="box(in)">
                                      <p:cBhvr>
                                        <p:cTn id="17" dur="2000"/>
                                        <p:tgtEl>
                                          <p:spTgt spid="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box(in)">
                                      <p:cBhvr>
                                        <p:cTn id="22" dur="2000"/>
                                        <p:tgtEl>
                                          <p:spTgt spid="8">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box(in)">
                                      <p:cBhvr>
                                        <p:cTn id="27" dur="2000"/>
                                        <p:tgtEl>
                                          <p:spTgt spid="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7">
                                            <p:txEl>
                                              <p:pRg st="2" end="2"/>
                                            </p:txEl>
                                          </p:spTgt>
                                        </p:tgtEl>
                                        <p:attrNameLst>
                                          <p:attrName>style.visibility</p:attrName>
                                        </p:attrNameLst>
                                      </p:cBhvr>
                                      <p:to>
                                        <p:strVal val="visible"/>
                                      </p:to>
                                    </p:set>
                                    <p:animEffect transition="in" filter="box(in)">
                                      <p:cBhvr>
                                        <p:cTn id="32" dur="2000"/>
                                        <p:tgtEl>
                                          <p:spTgt spid="7">
                                            <p:txEl>
                                              <p:pRg st="2" end="2"/>
                                            </p:txEl>
                                          </p:spTgt>
                                        </p:tgtEl>
                                      </p:cBhvr>
                                    </p:animEffect>
                                  </p:childTnLst>
                                </p:cTn>
                              </p:par>
                              <p:par>
                                <p:cTn id="33" presetID="4" presetClass="entr" presetSubtype="16" fill="hold" nodeType="withEffect">
                                  <p:stCondLst>
                                    <p:cond delay="0"/>
                                  </p:stCondLst>
                                  <p:childTnLst>
                                    <p:set>
                                      <p:cBhvr>
                                        <p:cTn id="34" dur="1" fill="hold">
                                          <p:stCondLst>
                                            <p:cond delay="0"/>
                                          </p:stCondLst>
                                        </p:cTn>
                                        <p:tgtEl>
                                          <p:spTgt spid="7">
                                            <p:txEl>
                                              <p:pRg st="3" end="3"/>
                                            </p:txEl>
                                          </p:spTgt>
                                        </p:tgtEl>
                                        <p:attrNameLst>
                                          <p:attrName>style.visibility</p:attrName>
                                        </p:attrNameLst>
                                      </p:cBhvr>
                                      <p:to>
                                        <p:strVal val="visible"/>
                                      </p:to>
                                    </p:set>
                                    <p:animEffect transition="in" filter="box(in)">
                                      <p:cBhvr>
                                        <p:cTn id="35" dur="2000"/>
                                        <p:tgtEl>
                                          <p:spTgt spid="7">
                                            <p:txEl>
                                              <p:pRg st="3" end="3"/>
                                            </p:txEl>
                                          </p:spTgt>
                                        </p:tgtEl>
                                      </p:cBhvr>
                                    </p:animEffect>
                                  </p:childTnLst>
                                </p:cTn>
                              </p:par>
                            </p:childTnLst>
                          </p:cTn>
                        </p:par>
                      </p:childTnLst>
                    </p:cTn>
                  </p:par>
                  <p:par>
                    <p:cTn id="36" fill="hold">
                      <p:stCondLst>
                        <p:cond delay="indefinite"/>
                      </p:stCondLst>
                      <p:childTnLst>
                        <p:par>
                          <p:cTn id="37" fill="hold">
                            <p:stCondLst>
                              <p:cond delay="0"/>
                            </p:stCondLst>
                            <p:childTnLst>
                              <p:par>
                                <p:cTn id="38" presetID="4" presetClass="entr" presetSubtype="16" fill="hold" nodeType="clickEffect">
                                  <p:stCondLst>
                                    <p:cond delay="0"/>
                                  </p:stCondLst>
                                  <p:childTnLst>
                                    <p:set>
                                      <p:cBhvr>
                                        <p:cTn id="39" dur="1" fill="hold">
                                          <p:stCondLst>
                                            <p:cond delay="0"/>
                                          </p:stCondLst>
                                        </p:cTn>
                                        <p:tgtEl>
                                          <p:spTgt spid="7">
                                            <p:txEl>
                                              <p:pRg st="4" end="4"/>
                                            </p:txEl>
                                          </p:spTgt>
                                        </p:tgtEl>
                                        <p:attrNameLst>
                                          <p:attrName>style.visibility</p:attrName>
                                        </p:attrNameLst>
                                      </p:cBhvr>
                                      <p:to>
                                        <p:strVal val="visible"/>
                                      </p:to>
                                    </p:set>
                                    <p:animEffect transition="in" filter="box(in)">
                                      <p:cBhvr>
                                        <p:cTn id="40" dur="2000"/>
                                        <p:tgtEl>
                                          <p:spTgt spid="7">
                                            <p:txEl>
                                              <p:pRg st="4" end="4"/>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 presetClass="entr" presetSubtype="16" fill="hold" nodeType="clickEffect">
                                  <p:stCondLst>
                                    <p:cond delay="0"/>
                                  </p:stCondLst>
                                  <p:childTnLst>
                                    <p:set>
                                      <p:cBhvr>
                                        <p:cTn id="44" dur="1" fill="hold">
                                          <p:stCondLst>
                                            <p:cond delay="0"/>
                                          </p:stCondLst>
                                        </p:cTn>
                                        <p:tgtEl>
                                          <p:spTgt spid="9">
                                            <p:txEl>
                                              <p:pRg st="0" end="0"/>
                                            </p:txEl>
                                          </p:spTgt>
                                        </p:tgtEl>
                                        <p:attrNameLst>
                                          <p:attrName>style.visibility</p:attrName>
                                        </p:attrNameLst>
                                      </p:cBhvr>
                                      <p:to>
                                        <p:strVal val="visible"/>
                                      </p:to>
                                    </p:set>
                                    <p:animEffect transition="in" filter="box(in)">
                                      <p:cBhvr>
                                        <p:cTn id="45" dur="2000"/>
                                        <p:tgtEl>
                                          <p:spTgt spid="9">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 presetClass="entr" presetSubtype="16" fill="hold" nodeType="clickEffect">
                                  <p:stCondLst>
                                    <p:cond delay="0"/>
                                  </p:stCondLst>
                                  <p:childTnLst>
                                    <p:set>
                                      <p:cBhvr>
                                        <p:cTn id="49" dur="1" fill="hold">
                                          <p:stCondLst>
                                            <p:cond delay="0"/>
                                          </p:stCondLst>
                                        </p:cTn>
                                        <p:tgtEl>
                                          <p:spTgt spid="9">
                                            <p:txEl>
                                              <p:pRg st="1" end="1"/>
                                            </p:txEl>
                                          </p:spTgt>
                                        </p:tgtEl>
                                        <p:attrNameLst>
                                          <p:attrName>style.visibility</p:attrName>
                                        </p:attrNameLst>
                                      </p:cBhvr>
                                      <p:to>
                                        <p:strVal val="visible"/>
                                      </p:to>
                                    </p:set>
                                    <p:animEffect transition="in" filter="box(in)">
                                      <p:cBhvr>
                                        <p:cTn id="50" dur="2000"/>
                                        <p:tgtEl>
                                          <p:spTgt spid="9">
                                            <p:txEl>
                                              <p:pRg st="1" end="1"/>
                                            </p:txEl>
                                          </p:spTgt>
                                        </p:tgtEl>
                                      </p:cBhvr>
                                    </p:animEffect>
                                  </p:childTnLst>
                                </p:cTn>
                              </p:par>
                            </p:childTnLst>
                          </p:cTn>
                        </p:par>
                      </p:childTnLst>
                    </p:cTn>
                  </p:par>
                  <p:par>
                    <p:cTn id="51" fill="hold">
                      <p:stCondLst>
                        <p:cond delay="indefinite"/>
                      </p:stCondLst>
                      <p:childTnLst>
                        <p:par>
                          <p:cTn id="52" fill="hold">
                            <p:stCondLst>
                              <p:cond delay="0"/>
                            </p:stCondLst>
                            <p:childTnLst>
                              <p:par>
                                <p:cTn id="53" presetID="4" presetClass="entr" presetSubtype="16" fill="hold" nodeType="clickEffect">
                                  <p:stCondLst>
                                    <p:cond delay="0"/>
                                  </p:stCondLst>
                                  <p:childTnLst>
                                    <p:set>
                                      <p:cBhvr>
                                        <p:cTn id="54" dur="1" fill="hold">
                                          <p:stCondLst>
                                            <p:cond delay="0"/>
                                          </p:stCondLst>
                                        </p:cTn>
                                        <p:tgtEl>
                                          <p:spTgt spid="9">
                                            <p:txEl>
                                              <p:pRg st="2" end="2"/>
                                            </p:txEl>
                                          </p:spTgt>
                                        </p:tgtEl>
                                        <p:attrNameLst>
                                          <p:attrName>style.visibility</p:attrName>
                                        </p:attrNameLst>
                                      </p:cBhvr>
                                      <p:to>
                                        <p:strVal val="visible"/>
                                      </p:to>
                                    </p:set>
                                    <p:animEffect transition="in" filter="box(in)">
                                      <p:cBhvr>
                                        <p:cTn id="55" dur="2000"/>
                                        <p:tgtEl>
                                          <p:spTgt spid="9">
                                            <p:txEl>
                                              <p:pRg st="2" end="2"/>
                                            </p:txEl>
                                          </p:spTgt>
                                        </p:tgtEl>
                                      </p:cBhvr>
                                    </p:animEffect>
                                  </p:childTnLst>
                                </p:cTn>
                              </p:par>
                            </p:childTnLst>
                          </p:cTn>
                        </p:par>
                      </p:childTnLst>
                    </p:cTn>
                  </p:par>
                  <p:par>
                    <p:cTn id="56" fill="hold">
                      <p:stCondLst>
                        <p:cond delay="indefinite"/>
                      </p:stCondLst>
                      <p:childTnLst>
                        <p:par>
                          <p:cTn id="57" fill="hold">
                            <p:stCondLst>
                              <p:cond delay="0"/>
                            </p:stCondLst>
                            <p:childTnLst>
                              <p:par>
                                <p:cTn id="58" presetID="4" presetClass="entr" presetSubtype="16" fill="hold" nodeType="clickEffect">
                                  <p:stCondLst>
                                    <p:cond delay="0"/>
                                  </p:stCondLst>
                                  <p:childTnLst>
                                    <p:set>
                                      <p:cBhvr>
                                        <p:cTn id="59" dur="1" fill="hold">
                                          <p:stCondLst>
                                            <p:cond delay="0"/>
                                          </p:stCondLst>
                                        </p:cTn>
                                        <p:tgtEl>
                                          <p:spTgt spid="9">
                                            <p:txEl>
                                              <p:pRg st="3" end="3"/>
                                            </p:txEl>
                                          </p:spTgt>
                                        </p:tgtEl>
                                        <p:attrNameLst>
                                          <p:attrName>style.visibility</p:attrName>
                                        </p:attrNameLst>
                                      </p:cBhvr>
                                      <p:to>
                                        <p:strVal val="visible"/>
                                      </p:to>
                                    </p:set>
                                    <p:animEffect transition="in" filter="box(in)">
                                      <p:cBhvr>
                                        <p:cTn id="60" dur="2000"/>
                                        <p:tgtEl>
                                          <p:spTgt spid="9">
                                            <p:txEl>
                                              <p:pRg st="3" end="3"/>
                                            </p:txEl>
                                          </p:spTgt>
                                        </p:tgtEl>
                                      </p:cBhvr>
                                    </p:animEffect>
                                  </p:childTnLst>
                                </p:cTn>
                              </p:par>
                            </p:childTnLst>
                          </p:cTn>
                        </p:par>
                      </p:childTnLst>
                    </p:cTn>
                  </p:par>
                  <p:par>
                    <p:cTn id="61" fill="hold">
                      <p:stCondLst>
                        <p:cond delay="indefinite"/>
                      </p:stCondLst>
                      <p:childTnLst>
                        <p:par>
                          <p:cTn id="62" fill="hold">
                            <p:stCondLst>
                              <p:cond delay="0"/>
                            </p:stCondLst>
                            <p:childTnLst>
                              <p:par>
                                <p:cTn id="63" presetID="4" presetClass="entr" presetSubtype="16" fill="hold" nodeType="clickEffect">
                                  <p:stCondLst>
                                    <p:cond delay="0"/>
                                  </p:stCondLst>
                                  <p:childTnLst>
                                    <p:set>
                                      <p:cBhvr>
                                        <p:cTn id="64" dur="1" fill="hold">
                                          <p:stCondLst>
                                            <p:cond delay="0"/>
                                          </p:stCondLst>
                                        </p:cTn>
                                        <p:tgtEl>
                                          <p:spTgt spid="9">
                                            <p:txEl>
                                              <p:pRg st="4" end="4"/>
                                            </p:txEl>
                                          </p:spTgt>
                                        </p:tgtEl>
                                        <p:attrNameLst>
                                          <p:attrName>style.visibility</p:attrName>
                                        </p:attrNameLst>
                                      </p:cBhvr>
                                      <p:to>
                                        <p:strVal val="visible"/>
                                      </p:to>
                                    </p:set>
                                    <p:animEffect transition="in" filter="box(in)">
                                      <p:cBhvr>
                                        <p:cTn id="65" dur="2000"/>
                                        <p:tgtEl>
                                          <p:spTgt spid="9">
                                            <p:txEl>
                                              <p:pRg st="4" end="4"/>
                                            </p:txEl>
                                          </p:spTgt>
                                        </p:tgtEl>
                                      </p:cBhvr>
                                    </p:animEffect>
                                  </p:childTnLst>
                                </p:cTn>
                              </p:par>
                            </p:childTnLst>
                          </p:cTn>
                        </p:par>
                      </p:childTnLst>
                    </p:cTn>
                  </p:par>
                  <p:par>
                    <p:cTn id="66" fill="hold">
                      <p:stCondLst>
                        <p:cond delay="indefinite"/>
                      </p:stCondLst>
                      <p:childTnLst>
                        <p:par>
                          <p:cTn id="67" fill="hold">
                            <p:stCondLst>
                              <p:cond delay="0"/>
                            </p:stCondLst>
                            <p:childTnLst>
                              <p:par>
                                <p:cTn id="68" presetID="4" presetClass="entr" presetSubtype="16" fill="hold" nodeType="clickEffect">
                                  <p:stCondLst>
                                    <p:cond delay="0"/>
                                  </p:stCondLst>
                                  <p:childTnLst>
                                    <p:set>
                                      <p:cBhvr>
                                        <p:cTn id="69" dur="1" fill="hold">
                                          <p:stCondLst>
                                            <p:cond delay="0"/>
                                          </p:stCondLst>
                                        </p:cTn>
                                        <p:tgtEl>
                                          <p:spTgt spid="9">
                                            <p:txEl>
                                              <p:pRg st="5" end="5"/>
                                            </p:txEl>
                                          </p:spTgt>
                                        </p:tgtEl>
                                        <p:attrNameLst>
                                          <p:attrName>style.visibility</p:attrName>
                                        </p:attrNameLst>
                                      </p:cBhvr>
                                      <p:to>
                                        <p:strVal val="visible"/>
                                      </p:to>
                                    </p:set>
                                    <p:animEffect transition="in" filter="box(in)">
                                      <p:cBhvr>
                                        <p:cTn id="70" dur="2000"/>
                                        <p:tgtEl>
                                          <p:spTgt spid="9">
                                            <p:txEl>
                                              <p:pRg st="5" end="5"/>
                                            </p:txEl>
                                          </p:spTgt>
                                        </p:tgtEl>
                                      </p:cBhvr>
                                    </p:animEffect>
                                  </p:childTnLst>
                                </p:cTn>
                              </p:par>
                            </p:childTnLst>
                          </p:cTn>
                        </p:par>
                      </p:childTnLst>
                    </p:cTn>
                  </p:par>
                  <p:par>
                    <p:cTn id="71" fill="hold">
                      <p:stCondLst>
                        <p:cond delay="indefinite"/>
                      </p:stCondLst>
                      <p:childTnLst>
                        <p:par>
                          <p:cTn id="72" fill="hold">
                            <p:stCondLst>
                              <p:cond delay="0"/>
                            </p:stCondLst>
                            <p:childTnLst>
                              <p:par>
                                <p:cTn id="73" presetID="4" presetClass="entr" presetSubtype="16" fill="hold" nodeType="clickEffect">
                                  <p:stCondLst>
                                    <p:cond delay="0"/>
                                  </p:stCondLst>
                                  <p:childTnLst>
                                    <p:set>
                                      <p:cBhvr>
                                        <p:cTn id="74" dur="1" fill="hold">
                                          <p:stCondLst>
                                            <p:cond delay="0"/>
                                          </p:stCondLst>
                                        </p:cTn>
                                        <p:tgtEl>
                                          <p:spTgt spid="9">
                                            <p:txEl>
                                              <p:pRg st="6" end="6"/>
                                            </p:txEl>
                                          </p:spTgt>
                                        </p:tgtEl>
                                        <p:attrNameLst>
                                          <p:attrName>style.visibility</p:attrName>
                                        </p:attrNameLst>
                                      </p:cBhvr>
                                      <p:to>
                                        <p:strVal val="visible"/>
                                      </p:to>
                                    </p:set>
                                    <p:animEffect transition="in" filter="box(in)">
                                      <p:cBhvr>
                                        <p:cTn id="75" dur="2000"/>
                                        <p:tgtEl>
                                          <p:spTgt spid="9">
                                            <p:txEl>
                                              <p:pRg st="6" end="6"/>
                                            </p:txEl>
                                          </p:spTgt>
                                        </p:tgtEl>
                                      </p:cBhvr>
                                    </p:animEffect>
                                  </p:childTnLst>
                                </p:cTn>
                              </p:par>
                            </p:childTnLst>
                          </p:cTn>
                        </p:par>
                      </p:childTnLst>
                    </p:cTn>
                  </p:par>
                  <p:par>
                    <p:cTn id="76" fill="hold">
                      <p:stCondLst>
                        <p:cond delay="indefinite"/>
                      </p:stCondLst>
                      <p:childTnLst>
                        <p:par>
                          <p:cTn id="77" fill="hold">
                            <p:stCondLst>
                              <p:cond delay="0"/>
                            </p:stCondLst>
                            <p:childTnLst>
                              <p:par>
                                <p:cTn id="78" presetID="4" presetClass="entr" presetSubtype="16" fill="hold" nodeType="clickEffect">
                                  <p:stCondLst>
                                    <p:cond delay="0"/>
                                  </p:stCondLst>
                                  <p:childTnLst>
                                    <p:set>
                                      <p:cBhvr>
                                        <p:cTn id="79" dur="1" fill="hold">
                                          <p:stCondLst>
                                            <p:cond delay="0"/>
                                          </p:stCondLst>
                                        </p:cTn>
                                        <p:tgtEl>
                                          <p:spTgt spid="7">
                                            <p:txEl>
                                              <p:pRg st="5" end="5"/>
                                            </p:txEl>
                                          </p:spTgt>
                                        </p:tgtEl>
                                        <p:attrNameLst>
                                          <p:attrName>style.visibility</p:attrName>
                                        </p:attrNameLst>
                                      </p:cBhvr>
                                      <p:to>
                                        <p:strVal val="visible"/>
                                      </p:to>
                                    </p:set>
                                    <p:animEffect transition="in" filter="box(in)">
                                      <p:cBhvr>
                                        <p:cTn id="80" dur="2000"/>
                                        <p:tgtEl>
                                          <p:spTgt spid="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1"/>
          <a:tile tx="0" ty="0" sx="100000" sy="100000" flip="none" algn="tl"/>
        </a:blipFill>
        <a:effectLst/>
      </p:bgPr>
    </p:bg>
    <p:spTree>
      <p:nvGrpSpPr>
        <p:cNvPr id="1" name=""/>
        <p:cNvGrpSpPr/>
        <p:nvPr/>
      </p:nvGrpSpPr>
      <p:grpSpPr>
        <a:xfrm>
          <a:off x="0" y="0"/>
          <a:ext cx="0" cy="0"/>
          <a:chOff x="0" y="0"/>
          <a:chExt cx="0" cy="0"/>
        </a:xfrm>
      </p:grpSpPr>
      <p:sp>
        <p:nvSpPr>
          <p:cNvPr id="8" name="Content Placeholder 7"/>
          <p:cNvSpPr>
            <a:spLocks noGrp="1"/>
          </p:cNvSpPr>
          <p:nvPr>
            <p:ph idx="1"/>
          </p:nvPr>
        </p:nvSpPr>
        <p:spPr>
          <a:xfrm>
            <a:off x="627380" y="1544320"/>
            <a:ext cx="10515600" cy="5313680"/>
          </a:xfrm>
        </p:spPr>
        <p:txBody>
          <a:bodyPr>
            <a:normAutofit lnSpcReduction="20000"/>
          </a:bodyPr>
          <a:lstStyle/>
          <a:p>
            <a:pPr marL="0" indent="0">
              <a:buNone/>
            </a:pPr>
            <a:r>
              <a:rPr lang="en-US" b="1">
                <a:solidFill>
                  <a:schemeClr val="accent2">
                    <a:lumMod val="75000"/>
                  </a:schemeClr>
                </a:solidFill>
                <a:latin typeface="Times New Roman" panose="02020603050405020304" charset="0"/>
                <a:cs typeface="Times New Roman" panose="02020603050405020304" charset="0"/>
                <a:sym typeface="+mn-ea"/>
              </a:rPr>
              <a:t>b. Con ng</a:t>
            </a:r>
            <a:r>
              <a:rPr lang="vi-VN" b="1">
                <a:solidFill>
                  <a:schemeClr val="accent2">
                    <a:lumMod val="75000"/>
                  </a:schemeClr>
                </a:solidFill>
                <a:latin typeface="Times New Roman" panose="02020603050405020304" charset="0"/>
                <a:cs typeface="Times New Roman" panose="02020603050405020304" charset="0"/>
                <a:sym typeface="+mn-ea"/>
              </a:rPr>
              <a:t>ư</a:t>
            </a:r>
            <a:r>
              <a:rPr lang="en-US" b="1" err="1">
                <a:solidFill>
                  <a:schemeClr val="accent2">
                    <a:lumMod val="75000"/>
                  </a:schemeClr>
                </a:solidFill>
                <a:latin typeface="Times New Roman" panose="02020603050405020304" charset="0"/>
                <a:cs typeface="Times New Roman" panose="02020603050405020304" charset="0"/>
                <a:sym typeface="+mn-ea"/>
              </a:rPr>
              <a:t>ời</a:t>
            </a:r>
            <a:endParaRPr lang="en-US" b="1" err="1">
              <a:solidFill>
                <a:schemeClr val="accent2">
                  <a:lumMod val="75000"/>
                </a:schemeClr>
              </a:solidFill>
              <a:latin typeface="Times New Roman" panose="02020603050405020304" charset="0"/>
              <a:cs typeface="Times New Roman" panose="02020603050405020304" charset="0"/>
              <a:sym typeface="+mn-ea"/>
            </a:endParaRPr>
          </a:p>
          <a:p>
            <a:pPr marL="0" indent="0">
              <a:buNone/>
            </a:pPr>
            <a:br>
              <a:rPr lang="en-US" err="1">
                <a:solidFill>
                  <a:schemeClr val="accent2">
                    <a:lumMod val="75000"/>
                  </a:schemeClr>
                </a:solidFill>
                <a:latin typeface="Times New Roman" panose="02020603050405020304" charset="0"/>
                <a:cs typeface="Times New Roman" panose="02020603050405020304" charset="0"/>
                <a:sym typeface="+mn-ea"/>
              </a:rPr>
            </a:br>
            <a:r>
              <a:rPr lang="en-US" err="1">
                <a:latin typeface="Times New Roman" panose="02020603050405020304" charset="0"/>
                <a:cs typeface="Times New Roman" panose="02020603050405020304" charset="0"/>
              </a:rPr>
              <a:t>Những</a:t>
            </a:r>
            <a:r>
              <a:rPr lang="en-US">
                <a:latin typeface="Times New Roman" panose="02020603050405020304" charset="0"/>
                <a:cs typeface="Times New Roman" panose="02020603050405020304" charset="0"/>
              </a:rPr>
              <a:t> </a:t>
            </a:r>
            <a:r>
              <a:rPr lang="en-US" err="1">
                <a:latin typeface="Times New Roman" panose="02020603050405020304" charset="0"/>
                <a:cs typeface="Times New Roman" panose="02020603050405020304" charset="0"/>
              </a:rPr>
              <a:t>cảnh</a:t>
            </a:r>
            <a:r>
              <a:rPr lang="en-US">
                <a:latin typeface="Times New Roman" panose="02020603050405020304" charset="0"/>
                <a:cs typeface="Times New Roman" panose="02020603050405020304" charset="0"/>
              </a:rPr>
              <a:t> </a:t>
            </a:r>
            <a:r>
              <a:rPr lang="en-US" err="1">
                <a:latin typeface="Times New Roman" panose="02020603050405020304" charset="0"/>
                <a:cs typeface="Times New Roman" panose="02020603050405020304" charset="0"/>
              </a:rPr>
              <a:t>sống</a:t>
            </a:r>
            <a:r>
              <a:rPr lang="en-US">
                <a:latin typeface="Times New Roman" panose="02020603050405020304" charset="0"/>
                <a:cs typeface="Times New Roman" panose="02020603050405020304" charset="0"/>
              </a:rPr>
              <a:t> </a:t>
            </a:r>
            <a:r>
              <a:rPr lang="en-US" err="1">
                <a:latin typeface="Times New Roman" panose="02020603050405020304" charset="0"/>
                <a:cs typeface="Times New Roman" panose="02020603050405020304" charset="0"/>
              </a:rPr>
              <a:t>nghèo</a:t>
            </a:r>
            <a:r>
              <a:rPr lang="en-US">
                <a:latin typeface="Times New Roman" panose="02020603050405020304" charset="0"/>
                <a:cs typeface="Times New Roman" panose="02020603050405020304" charset="0"/>
              </a:rPr>
              <a:t> </a:t>
            </a:r>
            <a:r>
              <a:rPr lang="en-US" err="1">
                <a:latin typeface="Times New Roman" panose="02020603050405020304" charset="0"/>
                <a:cs typeface="Times New Roman" panose="02020603050405020304" charset="0"/>
              </a:rPr>
              <a:t>nàn</a:t>
            </a:r>
            <a:r>
              <a:rPr lang="en-US">
                <a:latin typeface="Times New Roman" panose="02020603050405020304" charset="0"/>
                <a:cs typeface="Times New Roman" panose="02020603050405020304" charset="0"/>
              </a:rPr>
              <a:t>, c</a:t>
            </a:r>
            <a:r>
              <a:rPr lang="vi-VN">
                <a:latin typeface="Times New Roman" panose="02020603050405020304" charset="0"/>
                <a:cs typeface="Times New Roman" panose="02020603050405020304" charset="0"/>
              </a:rPr>
              <a:t>ơ</a:t>
            </a:r>
            <a:r>
              <a:rPr lang="en-US">
                <a:latin typeface="Times New Roman" panose="02020603050405020304" charset="0"/>
                <a:cs typeface="Times New Roman" panose="02020603050405020304" charset="0"/>
              </a:rPr>
              <a:t> </a:t>
            </a:r>
            <a:r>
              <a:rPr lang="en-US" err="1">
                <a:latin typeface="Times New Roman" panose="02020603050405020304" charset="0"/>
                <a:cs typeface="Times New Roman" panose="02020603050405020304" charset="0"/>
              </a:rPr>
              <a:t>cực</a:t>
            </a:r>
            <a:r>
              <a:rPr lang="en-US">
                <a:latin typeface="Times New Roman" panose="02020603050405020304" charset="0"/>
                <a:cs typeface="Times New Roman" panose="02020603050405020304" charset="0"/>
              </a:rPr>
              <a:t>:</a:t>
            </a:r>
            <a:endParaRPr lang="en-US">
              <a:latin typeface="Times New Roman" panose="02020603050405020304" charset="0"/>
              <a:cs typeface="Times New Roman" panose="02020603050405020304" charset="0"/>
            </a:endParaRPr>
          </a:p>
          <a:p>
            <a:pPr marL="0" indent="0">
              <a:buNone/>
            </a:pPr>
            <a:r>
              <a:rPr lang="en-US">
                <a:latin typeface="Times New Roman" panose="02020603050405020304" charset="0"/>
                <a:cs typeface="Times New Roman" panose="02020603050405020304" charset="0"/>
              </a:rPr>
              <a:t>	+ Gia đình b</a:t>
            </a:r>
            <a:r>
              <a:rPr lang="en-US" err="1">
                <a:latin typeface="Times New Roman" panose="02020603050405020304" charset="0"/>
                <a:cs typeface="Times New Roman" panose="02020603050405020304" charset="0"/>
              </a:rPr>
              <a:t>ác</a:t>
            </a:r>
            <a:r>
              <a:rPr lang="en-US">
                <a:latin typeface="Times New Roman" panose="02020603050405020304" charset="0"/>
                <a:cs typeface="Times New Roman" panose="02020603050405020304" charset="0"/>
              </a:rPr>
              <a:t> </a:t>
            </a:r>
            <a:r>
              <a:rPr lang="en-US" err="1">
                <a:latin typeface="Times New Roman" panose="02020603050405020304" charset="0"/>
                <a:cs typeface="Times New Roman" panose="02020603050405020304" charset="0"/>
              </a:rPr>
              <a:t>xẩm</a:t>
            </a:r>
            <a:r>
              <a:rPr lang="en-US">
                <a:latin typeface="Times New Roman" panose="02020603050405020304" charset="0"/>
                <a:cs typeface="Times New Roman" panose="02020603050405020304" charset="0"/>
              </a:rPr>
              <a:t>:  với cái thau sắt trắng để trước mặt</a:t>
            </a:r>
            <a:endParaRPr lang="en-US">
              <a:latin typeface="Times New Roman" panose="02020603050405020304" charset="0"/>
              <a:cs typeface="Times New Roman" panose="02020603050405020304" charset="0"/>
            </a:endParaRPr>
          </a:p>
          <a:p>
            <a:pPr marL="0" indent="0">
              <a:buNone/>
            </a:pPr>
            <a:r>
              <a:rPr lang="en-US">
                <a:latin typeface="Times New Roman" panose="02020603050405020304" charset="0"/>
                <a:cs typeface="Times New Roman" panose="02020603050405020304" charset="0"/>
              </a:rPr>
              <a:t>	+ </a:t>
            </a:r>
            <a:r>
              <a:rPr lang="en-US" err="1">
                <a:latin typeface="Times New Roman" panose="02020603050405020304" charset="0"/>
                <a:cs typeface="Times New Roman" panose="02020603050405020304" charset="0"/>
              </a:rPr>
              <a:t>Chị</a:t>
            </a:r>
            <a:r>
              <a:rPr lang="en-US">
                <a:latin typeface="Times New Roman" panose="02020603050405020304" charset="0"/>
                <a:cs typeface="Times New Roman" panose="02020603050405020304" charset="0"/>
              </a:rPr>
              <a:t> </a:t>
            </a:r>
            <a:r>
              <a:rPr lang="en-US" err="1">
                <a:latin typeface="Times New Roman" panose="02020603050405020304" charset="0"/>
                <a:cs typeface="Times New Roman" panose="02020603050405020304" charset="0"/>
              </a:rPr>
              <a:t>Tí</a:t>
            </a:r>
            <a:r>
              <a:rPr lang="en-US">
                <a:latin typeface="Times New Roman" panose="02020603050405020304" charset="0"/>
                <a:cs typeface="Times New Roman" panose="02020603050405020304" charset="0"/>
              </a:rPr>
              <a:t>: dọn </a:t>
            </a:r>
            <a:r>
              <a:rPr lang="en-US" err="1">
                <a:latin typeface="Times New Roman" panose="02020603050405020304" charset="0"/>
                <a:cs typeface="Times New Roman" panose="02020603050405020304" charset="0"/>
              </a:rPr>
              <a:t>hàng</a:t>
            </a:r>
            <a:r>
              <a:rPr lang="en-US">
                <a:latin typeface="Times New Roman" panose="02020603050405020304" charset="0"/>
                <a:cs typeface="Times New Roman" panose="02020603050405020304" charset="0"/>
              </a:rPr>
              <a:t> n</a:t>
            </a:r>
            <a:r>
              <a:rPr lang="vi-VN">
                <a:latin typeface="Times New Roman" panose="02020603050405020304" charset="0"/>
                <a:cs typeface="Times New Roman" panose="02020603050405020304" charset="0"/>
              </a:rPr>
              <a:t>ư</a:t>
            </a:r>
            <a:r>
              <a:rPr lang="en-US" err="1">
                <a:latin typeface="Times New Roman" panose="02020603050405020304" charset="0"/>
                <a:cs typeface="Times New Roman" panose="02020603050405020304" charset="0"/>
              </a:rPr>
              <a:t>ớc</a:t>
            </a:r>
            <a:r>
              <a:rPr lang="en-US">
                <a:latin typeface="Times New Roman" panose="02020603050405020304" charset="0"/>
                <a:cs typeface="Times New Roman" panose="02020603050405020304" charset="0"/>
              </a:rPr>
              <a:t> </a:t>
            </a:r>
            <a:r>
              <a:rPr lang="en-US" err="1">
                <a:latin typeface="Times New Roman" panose="02020603050405020304" charset="0"/>
                <a:cs typeface="Times New Roman" panose="02020603050405020304" charset="0"/>
              </a:rPr>
              <a:t>với</a:t>
            </a:r>
            <a:r>
              <a:rPr lang="en-US">
                <a:latin typeface="Times New Roman" panose="02020603050405020304" charset="0"/>
                <a:cs typeface="Times New Roman" panose="02020603050405020304" charset="0"/>
              </a:rPr>
              <a:t> </a:t>
            </a:r>
            <a:r>
              <a:rPr lang="en-US" err="1">
                <a:latin typeface="Times New Roman" panose="02020603050405020304" charset="0"/>
                <a:cs typeface="Times New Roman" panose="02020603050405020304" charset="0"/>
              </a:rPr>
              <a:t>dáng</a:t>
            </a:r>
            <a:r>
              <a:rPr lang="en-US">
                <a:latin typeface="Times New Roman" panose="02020603050405020304" charset="0"/>
                <a:cs typeface="Times New Roman" panose="02020603050405020304" charset="0"/>
              </a:rPr>
              <a:t> </a:t>
            </a:r>
            <a:r>
              <a:rPr lang="en-US" err="1">
                <a:latin typeface="Times New Roman" panose="02020603050405020304" charset="0"/>
                <a:cs typeface="Times New Roman" panose="02020603050405020304" charset="0"/>
              </a:rPr>
              <a:t>điệu</a:t>
            </a:r>
            <a:r>
              <a:rPr lang="en-US">
                <a:latin typeface="Times New Roman" panose="02020603050405020304" charset="0"/>
                <a:cs typeface="Times New Roman" panose="02020603050405020304" charset="0"/>
              </a:rPr>
              <a:t> khổ sở, </a:t>
            </a:r>
            <a:r>
              <a:rPr lang="en-US" err="1">
                <a:latin typeface="Times New Roman" panose="02020603050405020304" charset="0"/>
                <a:cs typeface="Times New Roman" panose="02020603050405020304" charset="0"/>
              </a:rPr>
              <a:t>mong</a:t>
            </a:r>
            <a:r>
              <a:rPr lang="en-US">
                <a:latin typeface="Times New Roman" panose="02020603050405020304" charset="0"/>
                <a:cs typeface="Times New Roman" panose="02020603050405020304" charset="0"/>
              </a:rPr>
              <a:t> </a:t>
            </a:r>
            <a:r>
              <a:rPr lang="en-US" err="1">
                <a:latin typeface="Times New Roman" panose="02020603050405020304" charset="0"/>
                <a:cs typeface="Times New Roman" panose="02020603050405020304" charset="0"/>
              </a:rPr>
              <a:t>đợi</a:t>
            </a:r>
            <a:r>
              <a:rPr lang="en-US">
                <a:latin typeface="Times New Roman" panose="02020603050405020304" charset="0"/>
                <a:cs typeface="Times New Roman" panose="02020603050405020304" charset="0"/>
              </a:rPr>
              <a:t> </a:t>
            </a:r>
            <a:r>
              <a:rPr lang="en-US" err="1">
                <a:latin typeface="Times New Roman" panose="02020603050405020304" charset="0"/>
                <a:cs typeface="Times New Roman" panose="02020603050405020304" charset="0"/>
              </a:rPr>
              <a:t>vẩn</a:t>
            </a:r>
            <a:r>
              <a:rPr lang="en-US">
                <a:latin typeface="Times New Roman" panose="02020603050405020304" charset="0"/>
                <a:cs typeface="Times New Roman" panose="02020603050405020304" charset="0"/>
              </a:rPr>
              <a:t> v</a:t>
            </a:r>
            <a:r>
              <a:rPr lang="vi-VN">
                <a:latin typeface="Times New Roman" panose="02020603050405020304" charset="0"/>
                <a:cs typeface="Times New Roman" panose="02020603050405020304" charset="0"/>
              </a:rPr>
              <a:t>ơ</a:t>
            </a:r>
            <a:r>
              <a:rPr lang="en-US" altLang="vi-VN">
                <a:latin typeface="Times New Roman" panose="02020603050405020304" charset="0"/>
                <a:cs typeface="Times New Roman" panose="02020603050405020304" charset="0"/>
              </a:rPr>
              <a:t>.</a:t>
            </a:r>
            <a:endParaRPr lang="en-US">
              <a:latin typeface="Times New Roman" panose="02020603050405020304" charset="0"/>
              <a:cs typeface="Times New Roman" panose="02020603050405020304" charset="0"/>
            </a:endParaRPr>
          </a:p>
          <a:p>
            <a:pPr marL="0" indent="0">
              <a:buNone/>
            </a:pPr>
            <a:r>
              <a:rPr lang="en-US">
                <a:latin typeface="Times New Roman" panose="02020603050405020304" charset="0"/>
                <a:cs typeface="Times New Roman" panose="02020603050405020304" charset="0"/>
              </a:rPr>
              <a:t>	+ </a:t>
            </a:r>
            <a:r>
              <a:rPr lang="en-US" err="1">
                <a:latin typeface="Times New Roman" panose="02020603050405020304" charset="0"/>
                <a:cs typeface="Times New Roman" panose="02020603050405020304" charset="0"/>
              </a:rPr>
              <a:t>Bác</a:t>
            </a:r>
            <a:r>
              <a:rPr lang="en-US">
                <a:latin typeface="Times New Roman" panose="02020603050405020304" charset="0"/>
                <a:cs typeface="Times New Roman" panose="02020603050405020304" charset="0"/>
              </a:rPr>
              <a:t> </a:t>
            </a:r>
            <a:r>
              <a:rPr lang="en-US" err="1">
                <a:latin typeface="Times New Roman" panose="02020603050405020304" charset="0"/>
                <a:cs typeface="Times New Roman" panose="02020603050405020304" charset="0"/>
              </a:rPr>
              <a:t>Siêu</a:t>
            </a:r>
            <a:r>
              <a:rPr lang="en-US">
                <a:latin typeface="Times New Roman" panose="02020603050405020304" charset="0"/>
                <a:cs typeface="Times New Roman" panose="02020603050405020304" charset="0"/>
              </a:rPr>
              <a:t>: </a:t>
            </a:r>
            <a:r>
              <a:rPr lang="en-US" err="1">
                <a:latin typeface="Times New Roman" panose="02020603050405020304" charset="0"/>
                <a:cs typeface="Times New Roman" panose="02020603050405020304" charset="0"/>
              </a:rPr>
              <a:t>với</a:t>
            </a:r>
            <a:r>
              <a:rPr lang="en-US">
                <a:latin typeface="Times New Roman" panose="02020603050405020304" charset="0"/>
                <a:cs typeface="Times New Roman" panose="02020603050405020304" charset="0"/>
              </a:rPr>
              <a:t> </a:t>
            </a:r>
            <a:r>
              <a:rPr lang="en-US" err="1">
                <a:latin typeface="Times New Roman" panose="02020603050405020304" charset="0"/>
                <a:cs typeface="Times New Roman" panose="02020603050405020304" charset="0"/>
              </a:rPr>
              <a:t>gánh</a:t>
            </a:r>
            <a:r>
              <a:rPr lang="en-US">
                <a:latin typeface="Times New Roman" panose="02020603050405020304" charset="0"/>
                <a:cs typeface="Times New Roman" panose="02020603050405020304" charset="0"/>
              </a:rPr>
              <a:t> </a:t>
            </a:r>
            <a:r>
              <a:rPr lang="en-US" err="1">
                <a:latin typeface="Times New Roman" panose="02020603050405020304" charset="0"/>
                <a:cs typeface="Times New Roman" panose="02020603050405020304" charset="0"/>
              </a:rPr>
              <a:t>hàng</a:t>
            </a:r>
            <a:r>
              <a:rPr lang="en-US">
                <a:latin typeface="Times New Roman" panose="02020603050405020304" charset="0"/>
                <a:cs typeface="Times New Roman" panose="02020603050405020304" charset="0"/>
              </a:rPr>
              <a:t> </a:t>
            </a:r>
            <a:r>
              <a:rPr lang="en-US" err="1">
                <a:latin typeface="Times New Roman" panose="02020603050405020304" charset="0"/>
                <a:cs typeface="Times New Roman" panose="02020603050405020304" charset="0"/>
              </a:rPr>
              <a:t>phở</a:t>
            </a:r>
            <a:r>
              <a:rPr lang="en-US">
                <a:latin typeface="Times New Roman" panose="02020603050405020304" charset="0"/>
                <a:cs typeface="Times New Roman" panose="02020603050405020304" charset="0"/>
              </a:rPr>
              <a:t>-&gt; món quà </a:t>
            </a:r>
            <a:r>
              <a:rPr lang="en-US" err="1">
                <a:latin typeface="Times New Roman" panose="02020603050405020304" charset="0"/>
                <a:cs typeface="Times New Roman" panose="02020603050405020304" charset="0"/>
              </a:rPr>
              <a:t>xa</a:t>
            </a:r>
            <a:r>
              <a:rPr lang="en-US">
                <a:latin typeface="Times New Roman" panose="02020603050405020304" charset="0"/>
                <a:cs typeface="Times New Roman" panose="02020603050405020304" charset="0"/>
              </a:rPr>
              <a:t> </a:t>
            </a:r>
            <a:r>
              <a:rPr lang="en-US" err="1">
                <a:latin typeface="Times New Roman" panose="02020603050405020304" charset="0"/>
                <a:cs typeface="Times New Roman" panose="02020603050405020304" charset="0"/>
              </a:rPr>
              <a:t>xỉ</a:t>
            </a:r>
            <a:r>
              <a:rPr lang="en-US">
                <a:latin typeface="Times New Roman" panose="02020603050405020304" charset="0"/>
                <a:cs typeface="Times New Roman" panose="02020603050405020304" charset="0"/>
              </a:rPr>
              <a:t> </a:t>
            </a:r>
            <a:r>
              <a:rPr lang="en-US" err="1">
                <a:latin typeface="Times New Roman" panose="02020603050405020304" charset="0"/>
                <a:cs typeface="Times New Roman" panose="02020603050405020304" charset="0"/>
              </a:rPr>
              <a:t>với</a:t>
            </a:r>
            <a:r>
              <a:rPr lang="en-US">
                <a:latin typeface="Times New Roman" panose="02020603050405020304" charset="0"/>
                <a:cs typeface="Times New Roman" panose="02020603050405020304" charset="0"/>
              </a:rPr>
              <a:t> người </a:t>
            </a:r>
            <a:r>
              <a:rPr lang="en-US" err="1">
                <a:latin typeface="Times New Roman" panose="02020603050405020304" charset="0"/>
                <a:cs typeface="Times New Roman" panose="02020603050405020304" charset="0"/>
              </a:rPr>
              <a:t>dân</a:t>
            </a:r>
            <a:r>
              <a:rPr lang="en-US">
                <a:latin typeface="Times New Roman" panose="02020603050405020304" charset="0"/>
                <a:cs typeface="Times New Roman" panose="02020603050405020304" charset="0"/>
              </a:rPr>
              <a:t> </a:t>
            </a:r>
            <a:r>
              <a:rPr lang="en-US" err="1">
                <a:latin typeface="Times New Roman" panose="02020603050405020304" charset="0"/>
                <a:cs typeface="Times New Roman" panose="02020603050405020304" charset="0"/>
              </a:rPr>
              <a:t>phố</a:t>
            </a:r>
            <a:r>
              <a:rPr lang="en-US">
                <a:latin typeface="Times New Roman" panose="02020603050405020304" charset="0"/>
                <a:cs typeface="Times New Roman" panose="02020603050405020304" charset="0"/>
              </a:rPr>
              <a:t> </a:t>
            </a:r>
            <a:r>
              <a:rPr lang="en-US" err="1">
                <a:latin typeface="Times New Roman" panose="02020603050405020304" charset="0"/>
                <a:cs typeface="Times New Roman" panose="02020603050405020304" charset="0"/>
              </a:rPr>
              <a:t>huyện</a:t>
            </a:r>
            <a:r>
              <a:rPr lang="en-US">
                <a:latin typeface="Times New Roman" panose="02020603050405020304" charset="0"/>
                <a:cs typeface="Times New Roman" panose="02020603050405020304" charset="0"/>
              </a:rPr>
              <a:t>.</a:t>
            </a:r>
            <a:endParaRPr lang="en-US">
              <a:latin typeface="Times New Roman" panose="02020603050405020304" charset="0"/>
              <a:cs typeface="Times New Roman" panose="02020603050405020304" charset="0"/>
            </a:endParaRPr>
          </a:p>
          <a:p>
            <a:pPr marL="0" indent="0">
              <a:buNone/>
            </a:pPr>
            <a:r>
              <a:rPr lang="en-US">
                <a:latin typeface="Times New Roman" panose="02020603050405020304" charset="0"/>
                <a:cs typeface="Times New Roman" panose="02020603050405020304" charset="0"/>
              </a:rPr>
              <a:t>          + Khi bóng tối tràn ngập là lúc bà cụ Thi điên đến mua rượu uống.  </a:t>
            </a:r>
            <a:endParaRPr lang="en-US">
              <a:latin typeface="Times New Roman" panose="02020603050405020304" charset="0"/>
              <a:cs typeface="Times New Roman" panose="02020603050405020304" charset="0"/>
            </a:endParaRPr>
          </a:p>
          <a:p>
            <a:pPr marL="0" indent="0">
              <a:buNone/>
            </a:pPr>
            <a:r>
              <a:rPr lang="en-US">
                <a:latin typeface="Times New Roman" panose="02020603050405020304" charset="0"/>
                <a:cs typeface="Times New Roman" panose="02020603050405020304" charset="0"/>
              </a:rPr>
              <a:t>          + Đêm nào Liên cũng ngồi lặng ngắm phố huyện và chờ tàu. </a:t>
            </a:r>
            <a:endParaRPr lang="en-US">
              <a:latin typeface="Times New Roman" panose="02020603050405020304" charset="0"/>
              <a:cs typeface="Times New Roman" panose="02020603050405020304" charset="0"/>
            </a:endParaRPr>
          </a:p>
          <a:p>
            <a:pPr marL="0" indent="0">
              <a:buNone/>
            </a:pPr>
            <a:r>
              <a:rPr lang="en-US">
                <a:latin typeface="Times New Roman" panose="02020603050405020304" charset="0"/>
                <a:cs typeface="Times New Roman" panose="02020603050405020304" charset="0"/>
              </a:rPr>
              <a:t>	-&gt; Nhịp sống của những người dân lặp đi, lặp lại ngày nào cũng thế một cách đơn điệu, buồn tẻ.</a:t>
            </a:r>
            <a:endParaRPr lang="en-US">
              <a:latin typeface="Times New Roman" panose="02020603050405020304" charset="0"/>
              <a:cs typeface="Times New Roman" panose="02020603050405020304" charset="0"/>
            </a:endParaRPr>
          </a:p>
          <a:p>
            <a:pPr marL="0" indent="0">
              <a:buNone/>
            </a:pPr>
            <a:endParaRPr lang="en-US">
              <a:solidFill>
                <a:schemeClr val="tx1"/>
              </a:solidFill>
              <a:latin typeface="Times New Roman" panose="02020603050405020304" charset="0"/>
              <a:cs typeface="Times New Roman" panose="02020603050405020304" charset="0"/>
            </a:endParaRPr>
          </a:p>
          <a:p>
            <a:pPr marL="0" indent="0">
              <a:buNone/>
            </a:pPr>
            <a:endParaRPr lang="en-US">
              <a:solidFill>
                <a:schemeClr val="tx1"/>
              </a:solidFill>
              <a:latin typeface="Times New Roman" panose="02020603050405020304" charset="0"/>
              <a:cs typeface="Times New Roman" panose="02020603050405020304" charset="0"/>
            </a:endParaRPr>
          </a:p>
          <a:p>
            <a:pPr marL="0" indent="0">
              <a:buNone/>
            </a:pPr>
            <a:endParaRPr lang="en-US">
              <a:solidFill>
                <a:schemeClr val="tx1"/>
              </a:solidFill>
              <a:latin typeface="Times New Roman" panose="02020603050405020304" charset="0"/>
              <a:cs typeface="Times New Roman" panose="02020603050405020304" charset="0"/>
            </a:endParaRPr>
          </a:p>
        </p:txBody>
      </p:sp>
      <p:sp>
        <p:nvSpPr>
          <p:cNvPr id="3" name="Text Box 2"/>
          <p:cNvSpPr txBox="1"/>
          <p:nvPr/>
        </p:nvSpPr>
        <p:spPr>
          <a:xfrm>
            <a:off x="1080770" y="421640"/>
            <a:ext cx="17820640" cy="1568450"/>
          </a:xfrm>
          <a:prstGeom prst="rect">
            <a:avLst/>
          </a:prstGeom>
          <a:noFill/>
        </p:spPr>
        <p:txBody>
          <a:bodyPr wrap="square" rtlCol="0" anchor="t">
            <a:spAutoFit/>
          </a:bodyPr>
          <a:p>
            <a:r>
              <a:rPr lang="en-US">
                <a:latin typeface="Times New Roman" panose="02020603050405020304" charset="0"/>
                <a:cs typeface="Times New Roman" panose="02020603050405020304" charset="0"/>
                <a:sym typeface="+mn-ea"/>
              </a:rPr>
              <a:t>=</a:t>
            </a:r>
            <a:r>
              <a:rPr lang="en-US" sz="3200">
                <a:latin typeface="Times New Roman" panose="02020603050405020304" charset="0"/>
                <a:cs typeface="Times New Roman" panose="02020603050405020304" charset="0"/>
                <a:sym typeface="+mn-ea"/>
              </a:rPr>
              <a:t>&gt; Đối lập giữa ánh sáng và bóng tối càng tô đậm hơn hình ảnh</a:t>
            </a:r>
            <a:endParaRPr lang="en-US" sz="3200">
              <a:latin typeface="Times New Roman" panose="02020603050405020304" charset="0"/>
              <a:cs typeface="Times New Roman" panose="02020603050405020304" charset="0"/>
              <a:sym typeface="+mn-ea"/>
            </a:endParaRPr>
          </a:p>
          <a:p>
            <a:r>
              <a:rPr lang="en-US" sz="3200">
                <a:latin typeface="Times New Roman" panose="02020603050405020304" charset="0"/>
                <a:cs typeface="Times New Roman" panose="02020603050405020304" charset="0"/>
                <a:sym typeface="+mn-ea"/>
              </a:rPr>
              <a:t> cảnh phố huyện ngập chìm trong đêm tối. </a:t>
            </a:r>
            <a:br>
              <a:rPr lang="en-US" sz="3200">
                <a:latin typeface="Times New Roman" panose="02020603050405020304" charset="0"/>
                <a:cs typeface="Times New Roman" panose="02020603050405020304" charset="0"/>
                <a:sym typeface="+mn-ea"/>
              </a:rPr>
            </a:br>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8">
                                            <p:txEl>
                                              <p:pRg st="0" end="0"/>
                                            </p:txEl>
                                          </p:spTgt>
                                        </p:tgtEl>
                                        <p:attrNameLst>
                                          <p:attrName>style.visibility</p:attrName>
                                        </p:attrNameLst>
                                      </p:cBhvr>
                                      <p:to>
                                        <p:strVal val="visible"/>
                                      </p:to>
                                    </p:set>
                                    <p:animEffect transition="in" filter="box(in)">
                                      <p:cBhvr>
                                        <p:cTn id="7" dur="2000"/>
                                        <p:tgtEl>
                                          <p:spTgt spid="8">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
                                            <p:txEl>
                                              <p:pRg st="1" end="1"/>
                                            </p:txEl>
                                          </p:spTgt>
                                        </p:tgtEl>
                                        <p:attrNameLst>
                                          <p:attrName>style.visibility</p:attrName>
                                        </p:attrNameLst>
                                      </p:cBhvr>
                                      <p:to>
                                        <p:strVal val="visible"/>
                                      </p:to>
                                    </p:set>
                                    <p:animEffect transition="in" filter="box(in)">
                                      <p:cBhvr>
                                        <p:cTn id="12" dur="2000"/>
                                        <p:tgtEl>
                                          <p:spTgt spid="8">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8">
                                            <p:txEl>
                                              <p:pRg st="2" end="2"/>
                                            </p:txEl>
                                          </p:spTgt>
                                        </p:tgtEl>
                                        <p:attrNameLst>
                                          <p:attrName>style.visibility</p:attrName>
                                        </p:attrNameLst>
                                      </p:cBhvr>
                                      <p:to>
                                        <p:strVal val="visible"/>
                                      </p:to>
                                    </p:set>
                                    <p:animEffect transition="in" filter="box(in)">
                                      <p:cBhvr>
                                        <p:cTn id="17" dur="2000"/>
                                        <p:tgtEl>
                                          <p:spTgt spid="8">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8">
                                            <p:txEl>
                                              <p:pRg st="3" end="3"/>
                                            </p:txEl>
                                          </p:spTgt>
                                        </p:tgtEl>
                                        <p:attrNameLst>
                                          <p:attrName>style.visibility</p:attrName>
                                        </p:attrNameLst>
                                      </p:cBhvr>
                                      <p:to>
                                        <p:strVal val="visible"/>
                                      </p:to>
                                    </p:set>
                                    <p:animEffect transition="in" filter="box(in)">
                                      <p:cBhvr>
                                        <p:cTn id="22" dur="2000"/>
                                        <p:tgtEl>
                                          <p:spTgt spid="8">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8">
                                            <p:txEl>
                                              <p:pRg st="4" end="4"/>
                                            </p:txEl>
                                          </p:spTgt>
                                        </p:tgtEl>
                                        <p:attrNameLst>
                                          <p:attrName>style.visibility</p:attrName>
                                        </p:attrNameLst>
                                      </p:cBhvr>
                                      <p:to>
                                        <p:strVal val="visible"/>
                                      </p:to>
                                    </p:set>
                                    <p:animEffect transition="in" filter="box(in)">
                                      <p:cBhvr>
                                        <p:cTn id="27" dur="2000"/>
                                        <p:tgtEl>
                                          <p:spTgt spid="8">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8">
                                            <p:txEl>
                                              <p:pRg st="5" end="5"/>
                                            </p:txEl>
                                          </p:spTgt>
                                        </p:tgtEl>
                                        <p:attrNameLst>
                                          <p:attrName>style.visibility</p:attrName>
                                        </p:attrNameLst>
                                      </p:cBhvr>
                                      <p:to>
                                        <p:strVal val="visible"/>
                                      </p:to>
                                    </p:set>
                                    <p:animEffect transition="in" filter="box(in)">
                                      <p:cBhvr>
                                        <p:cTn id="32" dur="2000"/>
                                        <p:tgtEl>
                                          <p:spTgt spid="8">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8">
                                            <p:txEl>
                                              <p:pRg st="6" end="6"/>
                                            </p:txEl>
                                          </p:spTgt>
                                        </p:tgtEl>
                                        <p:attrNameLst>
                                          <p:attrName>style.visibility</p:attrName>
                                        </p:attrNameLst>
                                      </p:cBhvr>
                                      <p:to>
                                        <p:strVal val="visible"/>
                                      </p:to>
                                    </p:set>
                                    <p:animEffect transition="in" filter="box(in)">
                                      <p:cBhvr>
                                        <p:cTn id="37" dur="2000"/>
                                        <p:tgtEl>
                                          <p:spTgt spid="8">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8">
                                            <p:txEl>
                                              <p:pRg st="7" end="7"/>
                                            </p:txEl>
                                          </p:spTgt>
                                        </p:tgtEl>
                                        <p:attrNameLst>
                                          <p:attrName>style.visibility</p:attrName>
                                        </p:attrNameLst>
                                      </p:cBhvr>
                                      <p:to>
                                        <p:strVal val="visible"/>
                                      </p:to>
                                    </p:set>
                                    <p:animEffect transition="in" filter="box(in)">
                                      <p:cBhvr>
                                        <p:cTn id="42" dur="2000"/>
                                        <p:tgtEl>
                                          <p:spTgt spid="8">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1"/>
          <a:tile tx="0" ty="0" sx="100000" sy="100000" flip="none" algn="tl"/>
        </a:blipFill>
        <a:effectLst/>
      </p:bgPr>
    </p:bg>
    <p:spTree>
      <p:nvGrpSpPr>
        <p:cNvPr id="1" name=""/>
        <p:cNvGrpSpPr/>
        <p:nvPr/>
      </p:nvGrpSpPr>
      <p:grpSpPr>
        <a:xfrm>
          <a:off x="0" y="0"/>
          <a:ext cx="0" cy="0"/>
          <a:chOff x="0" y="0"/>
          <a:chExt cx="0" cy="0"/>
        </a:xfrm>
      </p:grpSpPr>
      <p:sp>
        <p:nvSpPr>
          <p:cNvPr id="4" name="Title 3"/>
          <p:cNvSpPr>
            <a:spLocks noGrp="1"/>
          </p:cNvSpPr>
          <p:nvPr>
            <p:ph type="ctrTitle"/>
          </p:nvPr>
        </p:nvSpPr>
        <p:spPr>
          <a:xfrm>
            <a:off x="1050290" y="838200"/>
            <a:ext cx="8540750" cy="1674495"/>
          </a:xfrm>
        </p:spPr>
        <p:txBody>
          <a:bodyPr>
            <a:normAutofit/>
          </a:bodyPr>
          <a:lstStyle/>
          <a:p>
            <a:pPr marL="0" indent="0" algn="just">
              <a:buFont typeface="Arial" panose="020B0604020202020204" pitchFamily="34" charset="0"/>
            </a:pPr>
            <a:r>
              <a:rPr lang="en-US" sz="3200">
                <a:latin typeface="Times New Roman" panose="02020603050405020304" charset="0"/>
                <a:cs typeface="Times New Roman" panose="02020603050405020304" charset="0"/>
              </a:rPr>
              <a:t>- Ước mơ mong đợi:</a:t>
            </a:r>
            <a:r>
              <a:rPr lang="en-US" sz="3200" i="1">
                <a:latin typeface="Times New Roman" panose="02020603050405020304" charset="0"/>
                <a:cs typeface="Times New Roman" panose="02020603050405020304" charset="0"/>
              </a:rPr>
              <a:t> chừng ấy con người trong bóng tối</a:t>
            </a:r>
            <a:r>
              <a:rPr lang="en-US" sz="3200" i="1">
                <a:latin typeface="Times New Roman" panose="02020603050405020304" charset="0"/>
                <a:cs typeface="Times New Roman" panose="02020603050405020304" charset="0"/>
                <a:sym typeface="+mn-ea"/>
              </a:rPr>
              <a:t> </a:t>
            </a:r>
            <a:r>
              <a:rPr lang="en-US" sz="3200" i="1" err="1">
                <a:latin typeface="Times New Roman" panose="02020603050405020304" charset="0"/>
                <a:cs typeface="Times New Roman" panose="02020603050405020304" charset="0"/>
                <a:sym typeface="+mn-ea"/>
              </a:rPr>
              <a:t>mong</a:t>
            </a:r>
            <a:r>
              <a:rPr lang="en-US" sz="3200" i="1">
                <a:latin typeface="Times New Roman" panose="02020603050405020304" charset="0"/>
                <a:cs typeface="Times New Roman" panose="02020603050405020304" charset="0"/>
                <a:sym typeface="+mn-ea"/>
              </a:rPr>
              <a:t> </a:t>
            </a:r>
            <a:r>
              <a:rPr lang="en-US" sz="3200" i="1" err="1">
                <a:latin typeface="Times New Roman" panose="02020603050405020304" charset="0"/>
                <a:cs typeface="Times New Roman" panose="02020603050405020304" charset="0"/>
                <a:sym typeface="+mn-ea"/>
              </a:rPr>
              <a:t>đợi</a:t>
            </a:r>
            <a:r>
              <a:rPr lang="en-US" sz="3200" i="1">
                <a:latin typeface="Times New Roman" panose="02020603050405020304" charset="0"/>
                <a:cs typeface="Times New Roman" panose="02020603050405020304" charset="0"/>
                <a:sym typeface="+mn-ea"/>
              </a:rPr>
              <a:t> </a:t>
            </a:r>
            <a:r>
              <a:rPr lang="en-US" sz="3200" i="1" err="1">
                <a:latin typeface="Times New Roman" panose="02020603050405020304" charset="0"/>
                <a:cs typeface="Times New Roman" panose="02020603050405020304" charset="0"/>
                <a:sym typeface="+mn-ea"/>
              </a:rPr>
              <a:t>một</a:t>
            </a:r>
            <a:r>
              <a:rPr lang="en-US" sz="3200" i="1">
                <a:latin typeface="Times New Roman" panose="02020603050405020304" charset="0"/>
                <a:cs typeface="Times New Roman" panose="02020603050405020304" charset="0"/>
                <a:sym typeface="+mn-ea"/>
              </a:rPr>
              <a:t> </a:t>
            </a:r>
            <a:r>
              <a:rPr lang="en-US" sz="3200" i="1" err="1">
                <a:latin typeface="Times New Roman" panose="02020603050405020304" charset="0"/>
                <a:cs typeface="Times New Roman" panose="02020603050405020304" charset="0"/>
                <a:sym typeface="+mn-ea"/>
              </a:rPr>
              <a:t>cái</a:t>
            </a:r>
            <a:r>
              <a:rPr lang="en-US" sz="3200" i="1">
                <a:latin typeface="Times New Roman" panose="02020603050405020304" charset="0"/>
                <a:cs typeface="Times New Roman" panose="02020603050405020304" charset="0"/>
                <a:sym typeface="+mn-ea"/>
              </a:rPr>
              <a:t> </a:t>
            </a:r>
            <a:r>
              <a:rPr lang="en-US" sz="3200" i="1" err="1">
                <a:latin typeface="Times New Roman" panose="02020603050405020304" charset="0"/>
                <a:cs typeface="Times New Roman" panose="02020603050405020304" charset="0"/>
                <a:sym typeface="+mn-ea"/>
              </a:rPr>
              <a:t>gì</a:t>
            </a:r>
            <a:r>
              <a:rPr lang="en-US" sz="3200" i="1">
                <a:latin typeface="Times New Roman" panose="02020603050405020304" charset="0"/>
                <a:cs typeface="Times New Roman" panose="02020603050405020304" charset="0"/>
                <a:sym typeface="+mn-ea"/>
              </a:rPr>
              <a:t> t</a:t>
            </a:r>
            <a:r>
              <a:rPr lang="vi-VN" sz="3200" i="1">
                <a:latin typeface="Times New Roman" panose="02020603050405020304" charset="0"/>
                <a:cs typeface="Times New Roman" panose="02020603050405020304" charset="0"/>
                <a:sym typeface="+mn-ea"/>
              </a:rPr>
              <a:t>ư</a:t>
            </a:r>
            <a:r>
              <a:rPr lang="en-US" sz="3200" i="1" err="1">
                <a:latin typeface="Times New Roman" panose="02020603050405020304" charset="0"/>
                <a:cs typeface="Times New Roman" panose="02020603050405020304" charset="0"/>
                <a:sym typeface="+mn-ea"/>
              </a:rPr>
              <a:t>ơi</a:t>
            </a:r>
            <a:r>
              <a:rPr lang="en-US" sz="3200" i="1">
                <a:latin typeface="Times New Roman" panose="02020603050405020304" charset="0"/>
                <a:cs typeface="Times New Roman" panose="02020603050405020304" charset="0"/>
                <a:sym typeface="+mn-ea"/>
              </a:rPr>
              <a:t> </a:t>
            </a:r>
            <a:r>
              <a:rPr lang="en-US" sz="3200" i="1" err="1">
                <a:latin typeface="Times New Roman" panose="02020603050405020304" charset="0"/>
                <a:cs typeface="Times New Roman" panose="02020603050405020304" charset="0"/>
                <a:sym typeface="+mn-ea"/>
              </a:rPr>
              <a:t>sáng</a:t>
            </a:r>
            <a:r>
              <a:rPr lang="en-US" sz="3200" i="1">
                <a:latin typeface="Times New Roman" panose="02020603050405020304" charset="0"/>
                <a:cs typeface="Times New Roman" panose="02020603050405020304" charset="0"/>
                <a:sym typeface="+mn-ea"/>
              </a:rPr>
              <a:t> </a:t>
            </a:r>
            <a:r>
              <a:rPr lang="en-US" sz="3200" i="1" err="1">
                <a:latin typeface="Times New Roman" panose="02020603050405020304" charset="0"/>
                <a:cs typeface="Times New Roman" panose="02020603050405020304" charset="0"/>
                <a:sym typeface="+mn-ea"/>
              </a:rPr>
              <a:t>cho</a:t>
            </a:r>
            <a:r>
              <a:rPr lang="en-US" sz="3200" i="1">
                <a:latin typeface="Times New Roman" panose="02020603050405020304" charset="0"/>
                <a:cs typeface="Times New Roman" panose="02020603050405020304" charset="0"/>
                <a:sym typeface="+mn-ea"/>
              </a:rPr>
              <a:t> </a:t>
            </a:r>
            <a:r>
              <a:rPr lang="en-US" sz="3200" i="1" err="1">
                <a:latin typeface="Times New Roman" panose="02020603050405020304" charset="0"/>
                <a:cs typeface="Times New Roman" panose="02020603050405020304" charset="0"/>
                <a:sym typeface="+mn-ea"/>
              </a:rPr>
              <a:t>sự</a:t>
            </a:r>
            <a:r>
              <a:rPr lang="en-US" sz="3200" i="1">
                <a:latin typeface="Times New Roman" panose="02020603050405020304" charset="0"/>
                <a:cs typeface="Times New Roman" panose="02020603050405020304" charset="0"/>
                <a:sym typeface="+mn-ea"/>
              </a:rPr>
              <a:t> </a:t>
            </a:r>
            <a:r>
              <a:rPr lang="en-US" sz="3200" i="1" err="1">
                <a:latin typeface="Times New Roman" panose="02020603050405020304" charset="0"/>
                <a:cs typeface="Times New Roman" panose="02020603050405020304" charset="0"/>
                <a:sym typeface="+mn-ea"/>
              </a:rPr>
              <a:t>sống</a:t>
            </a:r>
            <a:r>
              <a:rPr lang="en-US" sz="3200" i="1">
                <a:latin typeface="Times New Roman" panose="02020603050405020304" charset="0"/>
                <a:cs typeface="Times New Roman" panose="02020603050405020304" charset="0"/>
                <a:sym typeface="+mn-ea"/>
              </a:rPr>
              <a:t> </a:t>
            </a:r>
            <a:r>
              <a:rPr lang="en-US" sz="3200" i="1" err="1">
                <a:latin typeface="Times New Roman" panose="02020603050405020304" charset="0"/>
                <a:cs typeface="Times New Roman" panose="02020603050405020304" charset="0"/>
                <a:sym typeface="+mn-ea"/>
              </a:rPr>
              <a:t>nghèo</a:t>
            </a:r>
            <a:r>
              <a:rPr lang="en-US" sz="3200" i="1">
                <a:latin typeface="Times New Roman" panose="02020603050405020304" charset="0"/>
                <a:cs typeface="Times New Roman" panose="02020603050405020304" charset="0"/>
                <a:sym typeface="+mn-ea"/>
              </a:rPr>
              <a:t> </a:t>
            </a:r>
            <a:r>
              <a:rPr lang="en-US" sz="3200" i="1" err="1">
                <a:latin typeface="Times New Roman" panose="02020603050405020304" charset="0"/>
                <a:cs typeface="Times New Roman" panose="02020603050405020304" charset="0"/>
                <a:sym typeface="+mn-ea"/>
              </a:rPr>
              <a:t>khổ hàng ngày</a:t>
            </a:r>
            <a:r>
              <a:rPr lang="en-US" sz="3200" i="1">
                <a:latin typeface="Times New Roman" panose="02020603050405020304" charset="0"/>
                <a:cs typeface="Times New Roman" panose="02020603050405020304" charset="0"/>
                <a:sym typeface="+mn-ea"/>
              </a:rPr>
              <a:t> </a:t>
            </a:r>
            <a:r>
              <a:rPr lang="en-US" sz="3200" i="1" err="1">
                <a:latin typeface="Times New Roman" panose="02020603050405020304" charset="0"/>
                <a:cs typeface="Times New Roman" panose="02020603050405020304" charset="0"/>
                <a:sym typeface="+mn-ea"/>
              </a:rPr>
              <a:t>của</a:t>
            </a:r>
            <a:r>
              <a:rPr lang="en-US" sz="3200" i="1">
                <a:latin typeface="Times New Roman" panose="02020603050405020304" charset="0"/>
                <a:cs typeface="Times New Roman" panose="02020603050405020304" charset="0"/>
                <a:sym typeface="+mn-ea"/>
              </a:rPr>
              <a:t> </a:t>
            </a:r>
            <a:r>
              <a:rPr lang="en-US" sz="3200" i="1" err="1">
                <a:latin typeface="Times New Roman" panose="02020603050405020304" charset="0"/>
                <a:cs typeface="Times New Roman" panose="02020603050405020304" charset="0"/>
                <a:sym typeface="+mn-ea"/>
              </a:rPr>
              <a:t>họ</a:t>
            </a:r>
            <a:r>
              <a:rPr lang="en-US" sz="3200" i="1">
                <a:latin typeface="Times New Roman" panose="02020603050405020304" charset="0"/>
                <a:cs typeface="Times New Roman" panose="02020603050405020304" charset="0"/>
                <a:sym typeface="+mn-ea"/>
              </a:rPr>
              <a:t>”</a:t>
            </a:r>
            <a:endParaRPr lang="en-US" sz="3200" i="1">
              <a:latin typeface="Times New Roman" panose="02020603050405020304" charset="0"/>
              <a:cs typeface="Times New Roman" panose="02020603050405020304" charset="0"/>
            </a:endParaRPr>
          </a:p>
        </p:txBody>
      </p:sp>
      <p:sp>
        <p:nvSpPr>
          <p:cNvPr id="5" name="Subtitle 4"/>
          <p:cNvSpPr>
            <a:spLocks noGrp="1"/>
          </p:cNvSpPr>
          <p:nvPr>
            <p:ph type="subTitle" idx="1"/>
          </p:nvPr>
        </p:nvSpPr>
        <p:spPr>
          <a:xfrm>
            <a:off x="116205" y="2963545"/>
            <a:ext cx="11471275" cy="1655445"/>
          </a:xfrm>
        </p:spPr>
        <p:txBody>
          <a:bodyPr>
            <a:noAutofit/>
          </a:bodyPr>
          <a:lstStyle/>
          <a:p>
            <a:pPr algn="l"/>
            <a:r>
              <a:rPr lang="en-US" sz="1600"/>
              <a:t>	</a:t>
            </a:r>
            <a:r>
              <a:rPr lang="en-US" sz="3200"/>
              <a:t> - </a:t>
            </a:r>
            <a:r>
              <a:rPr lang="en-US" sz="3200">
                <a:latin typeface="Times New Roman" panose="02020603050405020304" charset="0"/>
                <a:cs typeface="Times New Roman" panose="02020603050405020304" charset="0"/>
              </a:rPr>
              <a:t>Ước </a:t>
            </a:r>
            <a:r>
              <a:rPr lang="en-US" sz="3200" err="1">
                <a:latin typeface="Times New Roman" panose="02020603050405020304" charset="0"/>
                <a:cs typeface="Times New Roman" panose="02020603050405020304" charset="0"/>
              </a:rPr>
              <a:t>mơ rất mơ</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hồ, càng cho thấy tình cảnh tội nghiệp của những người sống mà không biết số phận mình rồi sẽ ra sao.</a:t>
            </a:r>
            <a:r>
              <a:rPr lang="en-US" sz="3200">
                <a:latin typeface="Times New Roman" panose="02020603050405020304" charset="0"/>
                <a:cs typeface="Times New Roman" panose="02020603050405020304" charset="0"/>
              </a:rPr>
              <a:t> Dù vậy họ vẫn không hết hi vọng và niềm tin vào cuộc sống.</a:t>
            </a:r>
            <a:endParaRPr lang="en-US" sz="3200">
              <a:latin typeface="Times New Roman" panose="02020603050405020304" charset="0"/>
              <a:cs typeface="Times New Roman" panose="02020603050405020304" charset="0"/>
            </a:endParaRPr>
          </a:p>
        </p:txBody>
      </p:sp>
      <p:sp>
        <p:nvSpPr>
          <p:cNvPr id="2" name="Text Box 1"/>
          <p:cNvSpPr txBox="1"/>
          <p:nvPr/>
        </p:nvSpPr>
        <p:spPr>
          <a:xfrm>
            <a:off x="1050290" y="4501515"/>
            <a:ext cx="10541000" cy="583565"/>
          </a:xfrm>
          <a:prstGeom prst="rect">
            <a:avLst/>
          </a:prstGeom>
          <a:noFill/>
        </p:spPr>
        <p:txBody>
          <a:bodyPr wrap="none" rtlCol="0" anchor="t">
            <a:spAutoFit/>
          </a:bodyPr>
          <a:p>
            <a:r>
              <a:rPr lang="en-US" sz="3200">
                <a:latin typeface="Times New Roman" panose="02020603050405020304" charset="0"/>
                <a:cs typeface="Times New Roman" panose="02020603050405020304" charset="0"/>
                <a:sym typeface="+mn-ea"/>
              </a:rPr>
              <a:t>=&gt; S</a:t>
            </a:r>
            <a:r>
              <a:rPr lang="en-US" sz="3200" err="1">
                <a:latin typeface="Times New Roman" panose="02020603050405020304" charset="0"/>
                <a:cs typeface="Times New Roman" panose="02020603050405020304" charset="0"/>
                <a:sym typeface="+mn-ea"/>
              </a:rPr>
              <a:t>ự</a:t>
            </a:r>
            <a:r>
              <a:rPr lang="en-US" sz="3200">
                <a:latin typeface="Times New Roman" panose="02020603050405020304" charset="0"/>
                <a:cs typeface="Times New Roman" panose="02020603050405020304" charset="0"/>
                <a:sym typeface="+mn-ea"/>
              </a:rPr>
              <a:t> </a:t>
            </a:r>
            <a:r>
              <a:rPr lang="en-US" sz="3200" err="1">
                <a:latin typeface="Times New Roman" panose="02020603050405020304" charset="0"/>
                <a:cs typeface="Times New Roman" panose="02020603050405020304" charset="0"/>
                <a:sym typeface="+mn-ea"/>
              </a:rPr>
              <a:t>trăn</a:t>
            </a:r>
            <a:r>
              <a:rPr lang="en-US" sz="3200">
                <a:latin typeface="Times New Roman" panose="02020603050405020304" charset="0"/>
                <a:cs typeface="Times New Roman" panose="02020603050405020304" charset="0"/>
                <a:sym typeface="+mn-ea"/>
              </a:rPr>
              <a:t> </a:t>
            </a:r>
            <a:r>
              <a:rPr lang="en-US" sz="3200" err="1">
                <a:latin typeface="Times New Roman" panose="02020603050405020304" charset="0"/>
                <a:cs typeface="Times New Roman" panose="02020603050405020304" charset="0"/>
                <a:sym typeface="+mn-ea"/>
              </a:rPr>
              <a:t>trở</a:t>
            </a:r>
            <a:r>
              <a:rPr lang="en-US" sz="3200">
                <a:latin typeface="Times New Roman" panose="02020603050405020304" charset="0"/>
                <a:cs typeface="Times New Roman" panose="02020603050405020304" charset="0"/>
                <a:sym typeface="+mn-ea"/>
              </a:rPr>
              <a:t>, </a:t>
            </a:r>
            <a:r>
              <a:rPr lang="en-US" sz="3200" err="1">
                <a:latin typeface="Times New Roman" panose="02020603050405020304" charset="0"/>
                <a:cs typeface="Times New Roman" panose="02020603050405020304" charset="0"/>
                <a:sym typeface="+mn-ea"/>
              </a:rPr>
              <a:t>cảm</a:t>
            </a:r>
            <a:r>
              <a:rPr lang="en-US" sz="3200">
                <a:latin typeface="Times New Roman" panose="02020603050405020304" charset="0"/>
                <a:cs typeface="Times New Roman" panose="02020603050405020304" charset="0"/>
                <a:sym typeface="+mn-ea"/>
              </a:rPr>
              <a:t> </a:t>
            </a:r>
            <a:r>
              <a:rPr lang="en-US" sz="3200" err="1">
                <a:latin typeface="Times New Roman" panose="02020603050405020304" charset="0"/>
                <a:cs typeface="Times New Roman" panose="02020603050405020304" charset="0"/>
                <a:sym typeface="+mn-ea"/>
              </a:rPr>
              <a:t>thương</a:t>
            </a:r>
            <a:r>
              <a:rPr lang="en-US" sz="3200">
                <a:latin typeface="Times New Roman" panose="02020603050405020304" charset="0"/>
                <a:cs typeface="Times New Roman" panose="02020603050405020304" charset="0"/>
                <a:sym typeface="+mn-ea"/>
              </a:rPr>
              <a:t> </a:t>
            </a:r>
            <a:r>
              <a:rPr lang="en-US" sz="3200" err="1">
                <a:latin typeface="Times New Roman" panose="02020603050405020304" charset="0"/>
                <a:cs typeface="Times New Roman" panose="02020603050405020304" charset="0"/>
                <a:sym typeface="+mn-ea"/>
              </a:rPr>
              <a:t>của</a:t>
            </a:r>
            <a:r>
              <a:rPr lang="en-US" sz="3200">
                <a:latin typeface="Times New Roman" panose="02020603050405020304" charset="0"/>
                <a:cs typeface="Times New Roman" panose="02020603050405020304" charset="0"/>
                <a:sym typeface="+mn-ea"/>
              </a:rPr>
              <a:t> </a:t>
            </a:r>
            <a:r>
              <a:rPr lang="en-US" sz="3200" err="1">
                <a:latin typeface="Times New Roman" panose="02020603050405020304" charset="0"/>
                <a:cs typeface="Times New Roman" panose="02020603050405020304" charset="0"/>
                <a:sym typeface="+mn-ea"/>
              </a:rPr>
              <a:t>tác</a:t>
            </a:r>
            <a:r>
              <a:rPr lang="en-US" sz="3200">
                <a:latin typeface="Times New Roman" panose="02020603050405020304" charset="0"/>
                <a:cs typeface="Times New Roman" panose="02020603050405020304" charset="0"/>
                <a:sym typeface="+mn-ea"/>
              </a:rPr>
              <a:t> </a:t>
            </a:r>
            <a:r>
              <a:rPr lang="en-US" sz="3200" err="1">
                <a:latin typeface="Times New Roman" panose="02020603050405020304" charset="0"/>
                <a:cs typeface="Times New Roman" panose="02020603050405020304" charset="0"/>
                <a:sym typeface="+mn-ea"/>
              </a:rPr>
              <a:t>giả</a:t>
            </a:r>
            <a:r>
              <a:rPr lang="en-US" sz="3200">
                <a:latin typeface="Times New Roman" panose="02020603050405020304" charset="0"/>
                <a:cs typeface="Times New Roman" panose="02020603050405020304" charset="0"/>
                <a:sym typeface="+mn-ea"/>
              </a:rPr>
              <a:t> </a:t>
            </a:r>
            <a:r>
              <a:rPr lang="en-US" sz="3200" err="1">
                <a:latin typeface="Times New Roman" panose="02020603050405020304" charset="0"/>
                <a:cs typeface="Times New Roman" panose="02020603050405020304" charset="0"/>
                <a:sym typeface="+mn-ea"/>
              </a:rPr>
              <a:t>về</a:t>
            </a:r>
            <a:r>
              <a:rPr lang="en-US" sz="3200">
                <a:latin typeface="Times New Roman" panose="02020603050405020304" charset="0"/>
                <a:cs typeface="Times New Roman" panose="02020603050405020304" charset="0"/>
                <a:sym typeface="+mn-ea"/>
              </a:rPr>
              <a:t> </a:t>
            </a:r>
            <a:r>
              <a:rPr lang="en-US" sz="3200" err="1">
                <a:latin typeface="Times New Roman" panose="02020603050405020304" charset="0"/>
                <a:cs typeface="Times New Roman" panose="02020603050405020304" charset="0"/>
                <a:sym typeface="+mn-ea"/>
              </a:rPr>
              <a:t>những</a:t>
            </a:r>
            <a:r>
              <a:rPr lang="en-US" sz="3200">
                <a:latin typeface="Times New Roman" panose="02020603050405020304" charset="0"/>
                <a:cs typeface="Times New Roman" panose="02020603050405020304" charset="0"/>
                <a:sym typeface="+mn-ea"/>
              </a:rPr>
              <a:t> </a:t>
            </a:r>
            <a:r>
              <a:rPr lang="en-US" sz="3200" err="1">
                <a:latin typeface="Times New Roman" panose="02020603050405020304" charset="0"/>
                <a:cs typeface="Times New Roman" panose="02020603050405020304" charset="0"/>
                <a:sym typeface="+mn-ea"/>
              </a:rPr>
              <a:t>kiếp</a:t>
            </a:r>
            <a:r>
              <a:rPr lang="en-US" sz="3200">
                <a:latin typeface="Times New Roman" panose="02020603050405020304" charset="0"/>
                <a:cs typeface="Times New Roman" panose="02020603050405020304" charset="0"/>
                <a:sym typeface="+mn-ea"/>
              </a:rPr>
              <a:t> </a:t>
            </a:r>
            <a:r>
              <a:rPr lang="en-US" sz="3200" err="1">
                <a:latin typeface="Times New Roman" panose="02020603050405020304" charset="0"/>
                <a:cs typeface="Times New Roman" panose="02020603050405020304" charset="0"/>
                <a:sym typeface="+mn-ea"/>
              </a:rPr>
              <a:t>người</a:t>
            </a:r>
            <a:r>
              <a:rPr lang="en-US" sz="3200">
                <a:latin typeface="Times New Roman" panose="02020603050405020304" charset="0"/>
                <a:cs typeface="Times New Roman" panose="02020603050405020304" charset="0"/>
                <a:sym typeface="+mn-ea"/>
              </a:rPr>
              <a:t> </a:t>
            </a:r>
            <a:r>
              <a:rPr lang="en-US" sz="3200" err="1">
                <a:latin typeface="Times New Roman" panose="02020603050405020304" charset="0"/>
                <a:cs typeface="Times New Roman" panose="02020603050405020304" charset="0"/>
                <a:sym typeface="+mn-ea"/>
              </a:rPr>
              <a:t>tàn</a:t>
            </a:r>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20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2">
                                            <p:txEl>
                                              <p:pRg st="0" end="0"/>
                                            </p:txEl>
                                          </p:spTgt>
                                        </p:tgtEl>
                                        <p:attrNameLst>
                                          <p:attrName>style.visibility</p:attrName>
                                        </p:attrNameLst>
                                      </p:cBhvr>
                                      <p:to>
                                        <p:strVal val="visible"/>
                                      </p:to>
                                    </p:set>
                                    <p:animEffect transition="in" filter="box(in)">
                                      <p:cBhvr>
                                        <p:cTn id="17" dur="2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4" grpId="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1"/>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a:solidFill>
                  <a:schemeClr val="accent2">
                    <a:lumMod val="75000"/>
                  </a:schemeClr>
                </a:solidFill>
                <a:latin typeface="Times New Roman" panose="02020603050405020304" charset="0"/>
                <a:cs typeface="Times New Roman" panose="02020603050405020304" charset="0"/>
              </a:rPr>
              <a:t>c.  Tâ</a:t>
            </a:r>
            <a:r>
              <a:rPr lang="en-US" sz="3200" b="1" err="1">
                <a:solidFill>
                  <a:schemeClr val="accent2">
                    <a:lumMod val="75000"/>
                  </a:schemeClr>
                </a:solidFill>
                <a:latin typeface="Times New Roman" panose="02020603050405020304" charset="0"/>
                <a:cs typeface="Times New Roman" panose="02020603050405020304" charset="0"/>
              </a:rPr>
              <a:t>m</a:t>
            </a:r>
            <a:r>
              <a:rPr lang="en-US" sz="3200" b="1">
                <a:solidFill>
                  <a:schemeClr val="accent2">
                    <a:lumMod val="75000"/>
                  </a:schemeClr>
                </a:solidFill>
                <a:latin typeface="Times New Roman" panose="02020603050405020304" charset="0"/>
                <a:cs typeface="Times New Roman" panose="02020603050405020304" charset="0"/>
              </a:rPr>
              <a:t> trạng </a:t>
            </a:r>
            <a:r>
              <a:rPr lang="en-US" sz="3200" b="1" err="1">
                <a:solidFill>
                  <a:schemeClr val="accent2">
                    <a:lumMod val="75000"/>
                  </a:schemeClr>
                </a:solidFill>
                <a:latin typeface="Times New Roman" panose="02020603050405020304" charset="0"/>
                <a:cs typeface="Times New Roman" panose="02020603050405020304" charset="0"/>
              </a:rPr>
              <a:t>của</a:t>
            </a:r>
            <a:r>
              <a:rPr lang="en-US" sz="3200" b="1">
                <a:solidFill>
                  <a:schemeClr val="accent2">
                    <a:lumMod val="75000"/>
                  </a:schemeClr>
                </a:solidFill>
                <a:latin typeface="Times New Roman" panose="02020603050405020304" charset="0"/>
                <a:cs typeface="Times New Roman" panose="02020603050405020304" charset="0"/>
              </a:rPr>
              <a:t> </a:t>
            </a:r>
            <a:r>
              <a:rPr lang="en-US" sz="3200" b="1" err="1">
                <a:solidFill>
                  <a:schemeClr val="accent2">
                    <a:lumMod val="75000"/>
                  </a:schemeClr>
                </a:solidFill>
                <a:latin typeface="Times New Roman" panose="02020603050405020304" charset="0"/>
                <a:cs typeface="Times New Roman" panose="02020603050405020304" charset="0"/>
              </a:rPr>
              <a:t>Liên</a:t>
            </a:r>
            <a:endParaRPr lang="en-US" sz="3200" b="1" err="1">
              <a:solidFill>
                <a:schemeClr val="accent2">
                  <a:lumMod val="75000"/>
                </a:schemeClr>
              </a:solidFill>
              <a:latin typeface="Times New Roman" panose="02020603050405020304" charset="0"/>
              <a:cs typeface="Times New Roman" panose="02020603050405020304" charset="0"/>
            </a:endParaRPr>
          </a:p>
        </p:txBody>
      </p:sp>
      <p:sp>
        <p:nvSpPr>
          <p:cNvPr id="3" name="Content Placeholder 2"/>
          <p:cNvSpPr>
            <a:spLocks noGrp="1"/>
          </p:cNvSpPr>
          <p:nvPr>
            <p:ph idx="1"/>
          </p:nvPr>
        </p:nvSpPr>
        <p:spPr>
          <a:xfrm>
            <a:off x="927735" y="1443576"/>
            <a:ext cx="10515600" cy="4586702"/>
          </a:xfrm>
        </p:spPr>
        <p:txBody>
          <a:bodyPr>
            <a:normAutofit fontScale="90000" lnSpcReduction="10000"/>
          </a:bodyPr>
          <a:lstStyle/>
          <a:p>
            <a:pPr marL="0" indent="0">
              <a:buNone/>
            </a:pPr>
            <a:r>
              <a:rPr lang="en-US" sz="3200"/>
              <a:t>       </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Sự hồn nhiên</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của</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thế</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giới</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trẻ</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th</a:t>
            </a:r>
            <a:r>
              <a:rPr lang="vi-VN" sz="3200">
                <a:latin typeface="Times New Roman" panose="02020603050405020304" charset="0"/>
                <a:cs typeface="Times New Roman" panose="02020603050405020304" charset="0"/>
              </a:rPr>
              <a:t>ơ</a:t>
            </a:r>
            <a:r>
              <a:rPr lang="en-US" sz="3200">
                <a:latin typeface="Times New Roman" panose="02020603050405020304" charset="0"/>
                <a:cs typeface="Times New Roman" panose="02020603050405020304" charset="0"/>
              </a:rPr>
              <a:t>: </a:t>
            </a:r>
            <a:endParaRPr lang="en-US" sz="3200">
              <a:latin typeface="Times New Roman" panose="02020603050405020304" charset="0"/>
              <a:cs typeface="Times New Roman" panose="02020603050405020304" charset="0"/>
            </a:endParaRPr>
          </a:p>
          <a:p>
            <a:pPr marL="457200" lvl="1" indent="0">
              <a:buNone/>
            </a:pPr>
            <a:r>
              <a:rPr lang="en-US" sz="3200">
                <a:latin typeface="Times New Roman" panose="02020603050405020304" charset="0"/>
                <a:cs typeface="Times New Roman" panose="02020603050405020304" charset="0"/>
              </a:rPr>
              <a:t>  + Ngắm </a:t>
            </a:r>
            <a:r>
              <a:rPr lang="en-US" sz="3200" err="1">
                <a:latin typeface="Times New Roman" panose="02020603050405020304" charset="0"/>
                <a:cs typeface="Times New Roman" panose="02020603050405020304" charset="0"/>
              </a:rPr>
              <a:t>sông</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Ngân</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Hà</a:t>
            </a:r>
            <a:r>
              <a:rPr lang="en-US" sz="3200">
                <a:latin typeface="Times New Roman" panose="02020603050405020304" charset="0"/>
                <a:cs typeface="Times New Roman" panose="02020603050405020304" charset="0"/>
              </a:rPr>
              <a:t> </a:t>
            </a:r>
            <a:endParaRPr lang="en-US" sz="3200">
              <a:latin typeface="Times New Roman" panose="02020603050405020304" charset="0"/>
              <a:cs typeface="Times New Roman" panose="02020603050405020304" charset="0"/>
            </a:endParaRPr>
          </a:p>
          <a:p>
            <a:pPr marL="457200" lvl="1" indent="0">
              <a:buNone/>
            </a:pPr>
            <a:r>
              <a:rPr lang="en-US" sz="3200">
                <a:latin typeface="Times New Roman" panose="02020603050405020304" charset="0"/>
                <a:cs typeface="Times New Roman" panose="02020603050405020304" charset="0"/>
              </a:rPr>
              <a:t>  + Ngắm vòm trời với hàng n</a:t>
            </a:r>
            <a:r>
              <a:rPr lang="en-US" sz="3200" err="1">
                <a:latin typeface="Times New Roman" panose="02020603050405020304" charset="0"/>
                <a:cs typeface="Times New Roman" panose="02020603050405020304" charset="0"/>
              </a:rPr>
              <a:t>gàn</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sao</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lấp</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lánh</a:t>
            </a:r>
            <a:endParaRPr lang="en-US" sz="3200">
              <a:latin typeface="Times New Roman" panose="02020603050405020304" charset="0"/>
              <a:cs typeface="Times New Roman" panose="02020603050405020304" charset="0"/>
            </a:endParaRPr>
          </a:p>
          <a:p>
            <a:pPr marL="457200" lvl="1" indent="0">
              <a:buNone/>
            </a:pPr>
            <a:r>
              <a:rPr lang="en-US" sz="3200">
                <a:latin typeface="Times New Roman" panose="02020603050405020304" charset="0"/>
                <a:cs typeface="Times New Roman" panose="02020603050405020304" charset="0"/>
              </a:rPr>
              <a:t>  + Cảm nhận </a:t>
            </a:r>
            <a:r>
              <a:rPr lang="en-US" sz="3200" err="1">
                <a:latin typeface="Times New Roman" panose="02020603050405020304" charset="0"/>
                <a:cs typeface="Times New Roman" panose="02020603050405020304" charset="0"/>
              </a:rPr>
              <a:t>hoa</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bàng</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rụng</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trên</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vai</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mình</a:t>
            </a:r>
            <a:endParaRPr lang="en-US" sz="3200">
              <a:latin typeface="Times New Roman" panose="02020603050405020304" charset="0"/>
              <a:cs typeface="Times New Roman" panose="02020603050405020304" charset="0"/>
            </a:endParaRPr>
          </a:p>
          <a:p>
            <a:pPr marL="457200" lvl="1" indent="0">
              <a:buNone/>
            </a:pPr>
            <a:r>
              <a:rPr lang="en-US" sz="3200">
                <a:latin typeface="Times New Roman" panose="02020603050405020304" charset="0"/>
                <a:cs typeface="Times New Roman" panose="02020603050405020304" charset="0"/>
              </a:rPr>
              <a:t>  + Quan </a:t>
            </a:r>
            <a:r>
              <a:rPr lang="en-US" sz="3200" err="1">
                <a:latin typeface="Times New Roman" panose="02020603050405020304" charset="0"/>
                <a:cs typeface="Times New Roman" panose="02020603050405020304" charset="0"/>
              </a:rPr>
              <a:t>sát</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ánh</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sáng</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với</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nhiều</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góc</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độ</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biểu</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hiện</a:t>
            </a:r>
            <a:r>
              <a:rPr lang="en-US" sz="3200">
                <a:latin typeface="Times New Roman" panose="02020603050405020304" charset="0"/>
                <a:cs typeface="Times New Roman" panose="02020603050405020304" charset="0"/>
              </a:rPr>
              <a:t>.</a:t>
            </a:r>
            <a:endParaRPr lang="en-US" sz="3200">
              <a:latin typeface="Times New Roman" panose="02020603050405020304" charset="0"/>
              <a:cs typeface="Times New Roman" panose="02020603050405020304" charset="0"/>
            </a:endParaRPr>
          </a:p>
          <a:p>
            <a:pPr marL="457200" lvl="1" indent="0">
              <a:buNone/>
            </a:pPr>
            <a:r>
              <a:rPr lang="en-US" sz="3200" b="1">
                <a:latin typeface="Times New Roman" panose="02020603050405020304" charset="0"/>
                <a:cs typeface="Times New Roman" panose="02020603050405020304" charset="0"/>
              </a:rPr>
              <a:t> </a:t>
            </a:r>
            <a:r>
              <a:rPr lang="en-US" sz="3200">
                <a:latin typeface="Times New Roman" panose="02020603050405020304" charset="0"/>
                <a:cs typeface="Times New Roman" panose="02020603050405020304" charset="0"/>
              </a:rPr>
              <a:t> - Nhớ về những ngày tháng tươi đẹp trong </a:t>
            </a:r>
            <a:r>
              <a:rPr lang="en-US" sz="3200" err="1">
                <a:latin typeface="Times New Roman" panose="02020603050405020304" charset="0"/>
                <a:cs typeface="Times New Roman" panose="02020603050405020304" charset="0"/>
              </a:rPr>
              <a:t>quá</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khứ</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khi</a:t>
            </a:r>
            <a:r>
              <a:rPr lang="en-US" sz="3200">
                <a:latin typeface="Times New Roman" panose="02020603050405020304" charset="0"/>
                <a:cs typeface="Times New Roman" panose="02020603050405020304" charset="0"/>
              </a:rPr>
              <a:t> ở </a:t>
            </a:r>
            <a:r>
              <a:rPr lang="en-US" sz="3200" err="1">
                <a:latin typeface="Times New Roman" panose="02020603050405020304" charset="0"/>
                <a:cs typeface="Times New Roman" panose="02020603050405020304" charset="0"/>
              </a:rPr>
              <a:t>Hà</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Nội</a:t>
            </a:r>
            <a:r>
              <a:rPr lang="en-US" sz="3200">
                <a:latin typeface="Times New Roman" panose="02020603050405020304" charset="0"/>
                <a:cs typeface="Times New Roman" panose="02020603050405020304" charset="0"/>
              </a:rPr>
              <a:t>. ( </a:t>
            </a:r>
            <a:r>
              <a:rPr lang="en-US" sz="3200" err="1">
                <a:latin typeface="Times New Roman" panose="02020603050405020304" charset="0"/>
                <a:cs typeface="Times New Roman" panose="02020603050405020304" charset="0"/>
              </a:rPr>
              <a:t>quá</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khứ</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đầy</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ánh</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sáng</a:t>
            </a:r>
            <a:r>
              <a:rPr lang="en-US" sz="3200">
                <a:latin typeface="Times New Roman" panose="02020603050405020304" charset="0"/>
                <a:cs typeface="Times New Roman" panose="02020603050405020304" charset="0"/>
              </a:rPr>
              <a:t>)</a:t>
            </a:r>
            <a:endParaRPr lang="en-US" sz="3200">
              <a:latin typeface="Times New Roman" panose="02020603050405020304" charset="0"/>
              <a:cs typeface="Times New Roman" panose="02020603050405020304" charset="0"/>
            </a:endParaRPr>
          </a:p>
          <a:p>
            <a:pPr marL="0" indent="0">
              <a:buNone/>
            </a:pPr>
            <a:r>
              <a:rPr lang="en-US" sz="3200">
                <a:latin typeface="Times New Roman" panose="02020603050405020304" charset="0"/>
                <a:cs typeface="Times New Roman" panose="02020603050405020304" charset="0"/>
                <a:sym typeface="+mn-ea"/>
              </a:rPr>
              <a:t>      - Xót xa cảm thông, chia sẻ với những kiếp người nhỏ nhoi sống lay lắt trong bóng tối</a:t>
            </a:r>
            <a:endParaRPr lang="en-US" sz="3200">
              <a:latin typeface="Times New Roman" panose="02020603050405020304" charset="0"/>
              <a:cs typeface="Times New Roman" panose="02020603050405020304" charset="0"/>
              <a:sym typeface="+mn-ea"/>
            </a:endParaRPr>
          </a:p>
          <a:p>
            <a:pPr marL="0" indent="0">
              <a:buNone/>
            </a:pPr>
            <a:r>
              <a:rPr lang="en-US" sz="3200">
                <a:latin typeface="Times New Roman" panose="02020603050405020304" charset="0"/>
                <a:cs typeface="Times New Roman" panose="02020603050405020304" charset="0"/>
              </a:rPr>
              <a:t>      -&gt;</a:t>
            </a:r>
            <a:r>
              <a:rPr lang="en-US" sz="3200" err="1">
                <a:latin typeface="Times New Roman" panose="02020603050405020304" charset="0"/>
                <a:cs typeface="Times New Roman" panose="02020603050405020304" charset="0"/>
                <a:sym typeface="+mn-ea"/>
              </a:rPr>
              <a:t>Ước</a:t>
            </a:r>
            <a:r>
              <a:rPr lang="en-US" sz="3200">
                <a:latin typeface="Times New Roman" panose="02020603050405020304" charset="0"/>
                <a:cs typeface="Times New Roman" panose="02020603050405020304" charset="0"/>
                <a:sym typeface="+mn-ea"/>
              </a:rPr>
              <a:t> </a:t>
            </a:r>
            <a:r>
              <a:rPr lang="en-US" sz="3200" err="1">
                <a:latin typeface="Times New Roman" panose="02020603050405020304" charset="0"/>
                <a:cs typeface="Times New Roman" panose="02020603050405020304" charset="0"/>
                <a:sym typeface="+mn-ea"/>
              </a:rPr>
              <a:t>mơ:</a:t>
            </a:r>
            <a:r>
              <a:rPr lang="en-US" sz="3200">
                <a:latin typeface="Times New Roman" panose="02020603050405020304" charset="0"/>
                <a:cs typeface="Times New Roman" panose="02020603050405020304" charset="0"/>
              </a:rPr>
              <a:t> đêm nào cũng thức c</a:t>
            </a:r>
            <a:r>
              <a:rPr lang="en-US" sz="3200" err="1">
                <a:latin typeface="Times New Roman" panose="02020603050405020304" charset="0"/>
                <a:cs typeface="Times New Roman" panose="02020603050405020304" charset="0"/>
              </a:rPr>
              <a:t>hờ</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đợi</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đoàn</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tàu</a:t>
            </a:r>
            <a:r>
              <a:rPr lang="en-US" sz="3200">
                <a:latin typeface="Times New Roman" panose="02020603050405020304" charset="0"/>
                <a:cs typeface="Times New Roman" panose="02020603050405020304" charset="0"/>
              </a:rPr>
              <a:t> </a:t>
            </a:r>
            <a:endParaRPr lang="en-US" sz="3200">
              <a:latin typeface="Times New Roman" panose="02020603050405020304" charset="0"/>
              <a:cs typeface="Times New Roman" panose="02020603050405020304" charset="0"/>
            </a:endParaRPr>
          </a:p>
          <a:p>
            <a:pPr marL="0" indent="0">
              <a:buNone/>
            </a:pPr>
            <a:endParaRPr lang="en-US" sz="320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ox(in)">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box(in)">
                                      <p:cBhvr>
                                        <p:cTn id="17" dur="20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box(in)">
                                      <p:cBhvr>
                                        <p:cTn id="22" dur="20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box(in)">
                                      <p:cBhvr>
                                        <p:cTn id="27" dur="20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box(in)">
                                      <p:cBhvr>
                                        <p:cTn id="32" dur="20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box(in)">
                                      <p:cBhvr>
                                        <p:cTn id="37" dur="20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box(in)">
                                      <p:cBhvr>
                                        <p:cTn id="42" dur="20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 presetClass="entr" presetSubtype="16"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box(in)">
                                      <p:cBhvr>
                                        <p:cTn id="47"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17" name="Text Box 16"/>
          <p:cNvSpPr txBox="1"/>
          <p:nvPr/>
        </p:nvSpPr>
        <p:spPr>
          <a:xfrm>
            <a:off x="709295" y="656590"/>
            <a:ext cx="10952480" cy="5569585"/>
          </a:xfrm>
          <a:prstGeom prst="rect">
            <a:avLst/>
          </a:prstGeom>
          <a:noFill/>
        </p:spPr>
        <p:txBody>
          <a:bodyPr wrap="square" rtlCol="0" anchor="t">
            <a:spAutoFit/>
          </a:bodyPr>
          <a:p>
            <a:pPr indent="0">
              <a:buFont typeface="Wingdings" panose="05000000000000000000" pitchFamily="2" charset="2"/>
              <a:buNone/>
            </a:pPr>
            <a:r>
              <a:rPr lang="en-US" sz="3200" dirty="0" err="1" smtClean="0">
                <a:solidFill>
                  <a:schemeClr val="tx1">
                    <a:lumMod val="95000"/>
                    <a:lumOff val="5000"/>
                  </a:schemeClr>
                </a:solidFill>
                <a:latin typeface="Times New Roman" panose="02020603050405020304" charset="0"/>
                <a:cs typeface="Times New Roman" panose="02020603050405020304" charset="0"/>
                <a:sym typeface="+mn-ea"/>
              </a:rPr>
              <a:t> </a:t>
            </a:r>
            <a:r>
              <a:rPr lang="en-US" sz="3600" b="1">
                <a:solidFill>
                  <a:srgbClr val="FFC000"/>
                </a:solidFill>
                <a:latin typeface="Times New Roman" panose="02020603050405020304" charset="0"/>
                <a:cs typeface="Times New Roman" panose="02020603050405020304" charset="0"/>
                <a:sym typeface="+mn-ea"/>
              </a:rPr>
              <a:t>3. </a:t>
            </a:r>
            <a:r>
              <a:rPr lang="en-US" sz="3600" b="1" err="1">
                <a:solidFill>
                  <a:srgbClr val="FFC000"/>
                </a:solidFill>
                <a:latin typeface="Times New Roman" panose="02020603050405020304" charset="0"/>
                <a:cs typeface="Times New Roman" panose="02020603050405020304" charset="0"/>
                <a:sym typeface="+mn-ea"/>
              </a:rPr>
              <a:t>Bức</a:t>
            </a:r>
            <a:r>
              <a:rPr lang="en-US" sz="3600" b="1">
                <a:solidFill>
                  <a:srgbClr val="FFC000"/>
                </a:solidFill>
                <a:latin typeface="Times New Roman" panose="02020603050405020304" charset="0"/>
                <a:cs typeface="Times New Roman" panose="02020603050405020304" charset="0"/>
                <a:sym typeface="+mn-ea"/>
              </a:rPr>
              <a:t> </a:t>
            </a:r>
            <a:r>
              <a:rPr lang="en-US" sz="3600" b="1" err="1">
                <a:solidFill>
                  <a:srgbClr val="FFC000"/>
                </a:solidFill>
                <a:latin typeface="Times New Roman" panose="02020603050405020304" charset="0"/>
                <a:cs typeface="Times New Roman" panose="02020603050405020304" charset="0"/>
                <a:sym typeface="+mn-ea"/>
              </a:rPr>
              <a:t>tranh</a:t>
            </a:r>
            <a:r>
              <a:rPr lang="en-US" sz="3600" b="1">
                <a:solidFill>
                  <a:srgbClr val="FFC000"/>
                </a:solidFill>
                <a:latin typeface="Times New Roman" panose="02020603050405020304" charset="0"/>
                <a:cs typeface="Times New Roman" panose="02020603050405020304" charset="0"/>
                <a:sym typeface="+mn-ea"/>
              </a:rPr>
              <a:t> </a:t>
            </a:r>
            <a:r>
              <a:rPr lang="en-US" sz="3600" b="1" err="1">
                <a:solidFill>
                  <a:srgbClr val="FFC000"/>
                </a:solidFill>
                <a:latin typeface="Times New Roman" panose="02020603050405020304" charset="0"/>
                <a:cs typeface="Times New Roman" panose="02020603050405020304" charset="0"/>
                <a:sym typeface="+mn-ea"/>
              </a:rPr>
              <a:t>phố</a:t>
            </a:r>
            <a:r>
              <a:rPr lang="en-US" sz="3600" b="1">
                <a:solidFill>
                  <a:srgbClr val="FFC000"/>
                </a:solidFill>
                <a:latin typeface="Times New Roman" panose="02020603050405020304" charset="0"/>
                <a:cs typeface="Times New Roman" panose="02020603050405020304" charset="0"/>
                <a:sym typeface="+mn-ea"/>
              </a:rPr>
              <a:t> </a:t>
            </a:r>
            <a:r>
              <a:rPr lang="en-US" sz="3600" b="1" err="1">
                <a:solidFill>
                  <a:srgbClr val="FFC000"/>
                </a:solidFill>
                <a:latin typeface="Times New Roman" panose="02020603050405020304" charset="0"/>
                <a:cs typeface="Times New Roman" panose="02020603050405020304" charset="0"/>
                <a:sym typeface="+mn-ea"/>
              </a:rPr>
              <a:t>huyện</a:t>
            </a:r>
            <a:r>
              <a:rPr lang="en-US" sz="3600" b="1">
                <a:solidFill>
                  <a:srgbClr val="FFC000"/>
                </a:solidFill>
                <a:latin typeface="Times New Roman" panose="02020603050405020304" charset="0"/>
                <a:cs typeface="Times New Roman" panose="02020603050405020304" charset="0"/>
                <a:sym typeface="+mn-ea"/>
              </a:rPr>
              <a:t> khi chuyến tàu đêm đi qua </a:t>
            </a:r>
            <a:endParaRPr lang="en-US" sz="3600" dirty="0" err="1" smtClean="0">
              <a:solidFill>
                <a:schemeClr val="tx1">
                  <a:lumMod val="95000"/>
                  <a:lumOff val="5000"/>
                </a:schemeClr>
              </a:solidFill>
              <a:latin typeface="Times New Roman" panose="02020603050405020304" charset="0"/>
              <a:cs typeface="Times New Roman" panose="02020603050405020304" charset="0"/>
              <a:sym typeface="+mn-ea"/>
            </a:endParaRPr>
          </a:p>
          <a:p>
            <a:pPr indent="0">
              <a:buFont typeface="Wingdings" panose="05000000000000000000" pitchFamily="2" charset="2"/>
              <a:buNone/>
            </a:pPr>
            <a:r>
              <a:rPr lang="en-US" sz="3200" dirty="0" err="1" smtClean="0">
                <a:solidFill>
                  <a:schemeClr val="tx1">
                    <a:lumMod val="95000"/>
                    <a:lumOff val="5000"/>
                  </a:schemeClr>
                </a:solidFill>
                <a:latin typeface="Times New Roman" panose="02020603050405020304" charset="0"/>
                <a:cs typeface="Times New Roman" panose="02020603050405020304" charset="0"/>
                <a:sym typeface="+mn-ea"/>
              </a:rPr>
              <a:t>* Tàu</a:t>
            </a:r>
            <a:r>
              <a:rPr lang="en-US" sz="3200" dirty="0" smtClean="0">
                <a:solidFill>
                  <a:schemeClr val="tx1">
                    <a:lumMod val="95000"/>
                    <a:lumOff val="5000"/>
                  </a:schemeClr>
                </a:solidFill>
                <a:latin typeface="Times New Roman" panose="02020603050405020304" charset="0"/>
                <a:cs typeface="Times New Roman" panose="02020603050405020304" charset="0"/>
                <a:sym typeface="+mn-ea"/>
              </a:rPr>
              <a:t> </a:t>
            </a:r>
            <a:r>
              <a:rPr lang="en-US" sz="3200" dirty="0" err="1" smtClean="0">
                <a:solidFill>
                  <a:schemeClr val="tx1">
                    <a:lumMod val="95000"/>
                    <a:lumOff val="5000"/>
                  </a:schemeClr>
                </a:solidFill>
                <a:latin typeface="Times New Roman" panose="02020603050405020304" charset="0"/>
                <a:cs typeface="Times New Roman" panose="02020603050405020304" charset="0"/>
                <a:sym typeface="+mn-ea"/>
              </a:rPr>
              <a:t>đến trong sự chờ đợi, háo hức và quan sát một cách chăm chú của hai đứa trẻ:  sự xuất hiện của người gác ghi-&gt; </a:t>
            </a:r>
            <a:r>
              <a:rPr lang="en-US" sz="3200" i="1" dirty="0" err="1" smtClean="0">
                <a:solidFill>
                  <a:schemeClr val="tx1">
                    <a:lumMod val="95000"/>
                    <a:lumOff val="5000"/>
                  </a:schemeClr>
                </a:solidFill>
                <a:latin typeface="Times New Roman" panose="02020603050405020304" charset="0"/>
                <a:cs typeface="Times New Roman" panose="02020603050405020304" charset="0"/>
                <a:sym typeface="+mn-ea"/>
              </a:rPr>
              <a:t>ngọn lửa xanh biếc </a:t>
            </a:r>
            <a:r>
              <a:rPr lang="en-US" sz="3200" dirty="0" err="1" smtClean="0">
                <a:solidFill>
                  <a:schemeClr val="tx1">
                    <a:lumMod val="95000"/>
                    <a:lumOff val="5000"/>
                  </a:schemeClr>
                </a:solidFill>
                <a:latin typeface="Times New Roman" panose="02020603050405020304" charset="0"/>
                <a:cs typeface="Times New Roman" panose="02020603050405020304" charset="0"/>
                <a:sym typeface="+mn-ea"/>
              </a:rPr>
              <a:t>-&gt;</a:t>
            </a:r>
            <a:r>
              <a:rPr lang="en-US" sz="3200" i="1" dirty="0" err="1" smtClean="0">
                <a:solidFill>
                  <a:schemeClr val="tx1">
                    <a:lumMod val="95000"/>
                    <a:lumOff val="5000"/>
                  </a:schemeClr>
                </a:solidFill>
                <a:latin typeface="Times New Roman" panose="02020603050405020304" charset="0"/>
                <a:cs typeface="Times New Roman" panose="02020603050405020304" charset="0"/>
                <a:sym typeface="+mn-ea"/>
              </a:rPr>
              <a:t> tiếng còi xe lửa từ đâu vang lại </a:t>
            </a:r>
            <a:r>
              <a:rPr lang="en-US" sz="3200" dirty="0" err="1" smtClean="0">
                <a:solidFill>
                  <a:schemeClr val="tx1">
                    <a:lumMod val="95000"/>
                    <a:lumOff val="5000"/>
                  </a:schemeClr>
                </a:solidFill>
                <a:latin typeface="Times New Roman" panose="02020603050405020304" charset="0"/>
                <a:cs typeface="Times New Roman" panose="02020603050405020304" charset="0"/>
                <a:sym typeface="+mn-ea"/>
              </a:rPr>
              <a:t>(</a:t>
            </a:r>
            <a:r>
              <a:rPr lang="en-US" sz="3200" i="1" dirty="0" err="1" smtClean="0">
                <a:latin typeface="Times New Roman" panose="02020603050405020304" charset="0"/>
                <a:cs typeface="Times New Roman" panose="02020603050405020304" charset="0"/>
                <a:sym typeface="+mn-ea"/>
              </a:rPr>
              <a:t>Liên</a:t>
            </a:r>
            <a:r>
              <a:rPr lang="en-US" sz="3200" i="1" dirty="0" smtClean="0">
                <a:latin typeface="Times New Roman" panose="02020603050405020304" charset="0"/>
                <a:cs typeface="Times New Roman" panose="02020603050405020304" charset="0"/>
                <a:sym typeface="+mn-ea"/>
              </a:rPr>
              <a:t> </a:t>
            </a:r>
            <a:r>
              <a:rPr lang="en-US" sz="3200" i="1" dirty="0" err="1" smtClean="0">
                <a:latin typeface="Times New Roman" panose="02020603050405020304" charset="0"/>
                <a:cs typeface="Times New Roman" panose="02020603050405020304" charset="0"/>
                <a:sym typeface="+mn-ea"/>
              </a:rPr>
              <a:t>đánh</a:t>
            </a:r>
            <a:r>
              <a:rPr lang="en-US" sz="3200" i="1" dirty="0" smtClean="0">
                <a:latin typeface="Times New Roman" panose="02020603050405020304" charset="0"/>
                <a:cs typeface="Times New Roman" panose="02020603050405020304" charset="0"/>
                <a:sym typeface="+mn-ea"/>
              </a:rPr>
              <a:t> </a:t>
            </a:r>
            <a:r>
              <a:rPr lang="en-US" sz="3200" i="1" dirty="0" err="1" smtClean="0">
                <a:latin typeface="Times New Roman" panose="02020603050405020304" charset="0"/>
                <a:cs typeface="Times New Roman" panose="02020603050405020304" charset="0"/>
                <a:sym typeface="+mn-ea"/>
              </a:rPr>
              <a:t>thức</a:t>
            </a:r>
            <a:r>
              <a:rPr lang="en-US" sz="3200" i="1" dirty="0" smtClean="0">
                <a:latin typeface="Times New Roman" panose="02020603050405020304" charset="0"/>
                <a:cs typeface="Times New Roman" panose="02020603050405020304" charset="0"/>
                <a:sym typeface="+mn-ea"/>
              </a:rPr>
              <a:t> </a:t>
            </a:r>
            <a:r>
              <a:rPr lang="en-US" sz="3200" i="1" dirty="0" err="1" smtClean="0">
                <a:latin typeface="Times New Roman" panose="02020603050405020304" charset="0"/>
                <a:cs typeface="Times New Roman" panose="02020603050405020304" charset="0"/>
                <a:sym typeface="+mn-ea"/>
              </a:rPr>
              <a:t>em</a:t>
            </a:r>
            <a:r>
              <a:rPr lang="en-US" sz="3200" dirty="0" smtClean="0">
                <a:latin typeface="Times New Roman" panose="02020603050405020304" charset="0"/>
                <a:cs typeface="Times New Roman" panose="02020603050405020304" charset="0"/>
                <a:sym typeface="+mn-ea"/>
              </a:rPr>
              <a:t>, </a:t>
            </a:r>
            <a:r>
              <a:rPr lang="en-US" sz="3200" i="1" dirty="0" smtClean="0">
                <a:latin typeface="Times New Roman" panose="02020603050405020304" charset="0"/>
                <a:cs typeface="Times New Roman" panose="02020603050405020304" charset="0"/>
                <a:sym typeface="+mn-ea"/>
              </a:rPr>
              <a:t>An </a:t>
            </a:r>
            <a:r>
              <a:rPr lang="en-US" sz="3200" i="1" dirty="0" err="1" smtClean="0">
                <a:latin typeface="Times New Roman" panose="02020603050405020304" charset="0"/>
                <a:cs typeface="Times New Roman" panose="02020603050405020304" charset="0"/>
                <a:sym typeface="+mn-ea"/>
              </a:rPr>
              <a:t>nhỏm</a:t>
            </a:r>
            <a:r>
              <a:rPr lang="en-US" sz="3200" i="1" dirty="0" smtClean="0">
                <a:latin typeface="Times New Roman" panose="02020603050405020304" charset="0"/>
                <a:cs typeface="Times New Roman" panose="02020603050405020304" charset="0"/>
                <a:sym typeface="+mn-ea"/>
              </a:rPr>
              <a:t> </a:t>
            </a:r>
            <a:r>
              <a:rPr lang="en-US" sz="3200" i="1" dirty="0" err="1" smtClean="0">
                <a:latin typeface="Times New Roman" panose="02020603050405020304" charset="0"/>
                <a:cs typeface="Times New Roman" panose="02020603050405020304" charset="0"/>
                <a:sym typeface="+mn-ea"/>
              </a:rPr>
              <a:t>dậy</a:t>
            </a:r>
            <a:r>
              <a:rPr lang="en-US" sz="3200" i="1" dirty="0" smtClean="0">
                <a:latin typeface="Times New Roman" panose="02020603050405020304" charset="0"/>
                <a:cs typeface="Times New Roman" panose="02020603050405020304" charset="0"/>
                <a:sym typeface="+mn-ea"/>
              </a:rPr>
              <a:t>, </a:t>
            </a:r>
            <a:r>
              <a:rPr lang="en-US" sz="3200" i="1" dirty="0" err="1" smtClean="0">
                <a:latin typeface="Times New Roman" panose="02020603050405020304" charset="0"/>
                <a:cs typeface="Times New Roman" panose="02020603050405020304" charset="0"/>
                <a:sym typeface="+mn-ea"/>
              </a:rPr>
              <a:t>lấy</a:t>
            </a:r>
            <a:r>
              <a:rPr lang="en-US" sz="3200" i="1" dirty="0" smtClean="0">
                <a:latin typeface="Times New Roman" panose="02020603050405020304" charset="0"/>
                <a:cs typeface="Times New Roman" panose="02020603050405020304" charset="0"/>
                <a:sym typeface="+mn-ea"/>
              </a:rPr>
              <a:t> </a:t>
            </a:r>
            <a:r>
              <a:rPr lang="en-US" sz="3200" i="1" dirty="0" err="1" smtClean="0">
                <a:latin typeface="Times New Roman" panose="02020603050405020304" charset="0"/>
                <a:cs typeface="Times New Roman" panose="02020603050405020304" charset="0"/>
                <a:sym typeface="+mn-ea"/>
              </a:rPr>
              <a:t>tay</a:t>
            </a:r>
            <a:r>
              <a:rPr lang="en-US" sz="3200" i="1" dirty="0" smtClean="0">
                <a:latin typeface="Times New Roman" panose="02020603050405020304" charset="0"/>
                <a:cs typeface="Times New Roman" panose="02020603050405020304" charset="0"/>
                <a:sym typeface="+mn-ea"/>
              </a:rPr>
              <a:t> </a:t>
            </a:r>
            <a:r>
              <a:rPr lang="en-US" sz="3200" i="1" dirty="0" err="1" smtClean="0">
                <a:latin typeface="Times New Roman" panose="02020603050405020304" charset="0"/>
                <a:cs typeface="Times New Roman" panose="02020603050405020304" charset="0"/>
                <a:sym typeface="+mn-ea"/>
              </a:rPr>
              <a:t>dụi</a:t>
            </a:r>
            <a:r>
              <a:rPr lang="en-US" sz="3200" i="1" dirty="0" smtClean="0">
                <a:latin typeface="Times New Roman" panose="02020603050405020304" charset="0"/>
                <a:cs typeface="Times New Roman" panose="02020603050405020304" charset="0"/>
                <a:sym typeface="+mn-ea"/>
              </a:rPr>
              <a:t> </a:t>
            </a:r>
            <a:r>
              <a:rPr lang="en-US" sz="3200" i="1" dirty="0" err="1" smtClean="0">
                <a:latin typeface="Times New Roman" panose="02020603050405020304" charset="0"/>
                <a:cs typeface="Times New Roman" panose="02020603050405020304" charset="0"/>
                <a:sym typeface="+mn-ea"/>
              </a:rPr>
              <a:t>mắt</a:t>
            </a:r>
            <a:r>
              <a:rPr lang="en-US" sz="3200" i="1" dirty="0" smtClean="0">
                <a:latin typeface="Times New Roman" panose="02020603050405020304" charset="0"/>
                <a:cs typeface="Times New Roman" panose="02020603050405020304" charset="0"/>
                <a:sym typeface="+mn-ea"/>
              </a:rPr>
              <a:t> </a:t>
            </a:r>
            <a:r>
              <a:rPr lang="en-US" sz="3200" i="1" dirty="0" err="1" smtClean="0">
                <a:latin typeface="Times New Roman" panose="02020603050405020304" charset="0"/>
                <a:cs typeface="Times New Roman" panose="02020603050405020304" charset="0"/>
                <a:sym typeface="+mn-ea"/>
              </a:rPr>
              <a:t>cho</a:t>
            </a:r>
            <a:r>
              <a:rPr lang="en-US" sz="3200" i="1" dirty="0" smtClean="0">
                <a:latin typeface="Times New Roman" panose="02020603050405020304" charset="0"/>
                <a:cs typeface="Times New Roman" panose="02020603050405020304" charset="0"/>
                <a:sym typeface="+mn-ea"/>
              </a:rPr>
              <a:t> </a:t>
            </a:r>
            <a:r>
              <a:rPr lang="en-US" sz="3200" i="1" dirty="0" err="1" smtClean="0">
                <a:latin typeface="Times New Roman" panose="02020603050405020304" charset="0"/>
                <a:cs typeface="Times New Roman" panose="02020603050405020304" charset="0"/>
                <a:sym typeface="+mn-ea"/>
              </a:rPr>
              <a:t>tỉnh</a:t>
            </a:r>
            <a:r>
              <a:rPr lang="en-US" sz="3200" i="1" dirty="0" smtClean="0">
                <a:latin typeface="Times New Roman" panose="02020603050405020304" charset="0"/>
                <a:cs typeface="Times New Roman" panose="02020603050405020304" charset="0"/>
                <a:sym typeface="+mn-ea"/>
              </a:rPr>
              <a:t> </a:t>
            </a:r>
            <a:r>
              <a:rPr lang="en-US" sz="3200" i="1" dirty="0" err="1" smtClean="0">
                <a:latin typeface="Times New Roman" panose="02020603050405020304" charset="0"/>
                <a:cs typeface="Times New Roman" panose="02020603050405020304" charset="0"/>
                <a:sym typeface="+mn-ea"/>
              </a:rPr>
              <a:t>hẳn)</a:t>
            </a:r>
            <a:r>
              <a:rPr lang="en-US" sz="3200" dirty="0" err="1" smtClean="0">
                <a:latin typeface="Times New Roman" panose="02020603050405020304" charset="0"/>
                <a:cs typeface="Times New Roman" panose="02020603050405020304" charset="0"/>
                <a:sym typeface="+mn-ea"/>
              </a:rPr>
              <a:t>-&gt; </a:t>
            </a:r>
            <a:r>
              <a:rPr lang="en-US" sz="3200" i="1" dirty="0" err="1" smtClean="0">
                <a:latin typeface="Times New Roman" panose="02020603050405020304" charset="0"/>
                <a:cs typeface="Times New Roman" panose="02020603050405020304" charset="0"/>
                <a:sym typeface="+mn-ea"/>
              </a:rPr>
              <a:t>tiếng dồn dập, tiếng xe rít mạnh vào ghi</a:t>
            </a:r>
            <a:r>
              <a:rPr lang="en-US" sz="3200" dirty="0" err="1" smtClean="0">
                <a:latin typeface="Times New Roman" panose="02020603050405020304" charset="0"/>
                <a:cs typeface="Times New Roman" panose="02020603050405020304" charset="0"/>
                <a:sym typeface="+mn-ea"/>
              </a:rPr>
              <a:t>-&gt;</a:t>
            </a:r>
            <a:r>
              <a:rPr lang="en-US" sz="3200" i="1" dirty="0" err="1" smtClean="0">
                <a:latin typeface="Times New Roman" panose="02020603050405020304" charset="0"/>
                <a:cs typeface="Times New Roman" panose="02020603050405020304" charset="0"/>
                <a:sym typeface="+mn-ea"/>
              </a:rPr>
              <a:t> l</a:t>
            </a:r>
            <a:r>
              <a:rPr lang="en-US" sz="3200" i="1" dirty="0" err="1" smtClean="0">
                <a:latin typeface="Times New Roman" panose="02020603050405020304" charset="0"/>
                <a:cs typeface="Times New Roman" panose="02020603050405020304" charset="0"/>
                <a:sym typeface="+mn-ea"/>
              </a:rPr>
              <a:t>àn khói bừng sáng trắng từ xa-</a:t>
            </a:r>
            <a:r>
              <a:rPr lang="en-US" sz="3200" dirty="0" err="1" smtClean="0">
                <a:latin typeface="Times New Roman" panose="02020603050405020304" charset="0"/>
                <a:cs typeface="Times New Roman" panose="02020603050405020304" charset="0"/>
                <a:sym typeface="+mn-ea"/>
              </a:rPr>
              <a:t>&gt; </a:t>
            </a:r>
            <a:r>
              <a:rPr lang="en-US" sz="3200" i="1" dirty="0" err="1" smtClean="0">
                <a:latin typeface="Times New Roman" panose="02020603050405020304" charset="0"/>
                <a:cs typeface="Times New Roman" panose="02020603050405020304" charset="0"/>
                <a:sym typeface="+mn-ea"/>
              </a:rPr>
              <a:t>tiếng hành khách ồn ào-&gt; tàu rầm rộ đi tới</a:t>
            </a:r>
            <a:r>
              <a:rPr lang="en-US" sz="3200" dirty="0" err="1" smtClean="0">
                <a:latin typeface="Times New Roman" panose="02020603050405020304" charset="0"/>
                <a:cs typeface="Times New Roman" panose="02020603050405020304" charset="0"/>
                <a:sym typeface="+mn-ea"/>
              </a:rPr>
              <a:t>-&gt; </a:t>
            </a:r>
            <a:r>
              <a:rPr lang="en-US" sz="3200" i="1" dirty="0" err="1" smtClean="0">
                <a:latin typeface="Times New Roman" panose="02020603050405020304" charset="0"/>
                <a:cs typeface="Times New Roman" panose="02020603050405020304" charset="0"/>
                <a:sym typeface="+mn-ea"/>
              </a:rPr>
              <a:t>các toa đèn sáng trưng</a:t>
            </a:r>
            <a:r>
              <a:rPr lang="en-US" sz="3200" dirty="0" err="1" smtClean="0">
                <a:latin typeface="Times New Roman" panose="02020603050405020304" charset="0"/>
                <a:cs typeface="Times New Roman" panose="02020603050405020304" charset="0"/>
                <a:sym typeface="+mn-ea"/>
              </a:rPr>
              <a:t> </a:t>
            </a:r>
            <a:r>
              <a:rPr lang="en-US" altLang="vi-VN" sz="3200" dirty="0" smtClean="0">
                <a:latin typeface="Times New Roman" panose="02020603050405020304" charset="0"/>
                <a:cs typeface="Times New Roman" panose="02020603050405020304" charset="0"/>
                <a:sym typeface="+mn-ea"/>
              </a:rPr>
              <a:t>(</a:t>
            </a:r>
            <a:r>
              <a:rPr lang="vi-VN" sz="3200" dirty="0" smtClean="0">
                <a:latin typeface="Times New Roman" panose="02020603050405020304" charset="0"/>
                <a:cs typeface="Times New Roman" panose="02020603050405020304" charset="0"/>
                <a:sym typeface="+mn-ea"/>
              </a:rPr>
              <a:t>Liên dắt em đứng dậy để nhìn</a:t>
            </a:r>
            <a:r>
              <a:rPr lang="en-US" altLang="vi-VN" sz="3200" dirty="0" smtClean="0">
                <a:latin typeface="Times New Roman" panose="02020603050405020304" charset="0"/>
                <a:cs typeface="Times New Roman" panose="02020603050405020304" charset="0"/>
                <a:sym typeface="+mn-ea"/>
              </a:rPr>
              <a:t>)</a:t>
            </a:r>
            <a:endParaRPr lang="en-US" altLang="vi-VN" sz="3200" dirty="0" smtClean="0">
              <a:latin typeface="Times New Roman" panose="02020603050405020304" charset="0"/>
              <a:cs typeface="Times New Roman" panose="02020603050405020304" charset="0"/>
              <a:sym typeface="+mn-ea"/>
            </a:endParaRPr>
          </a:p>
          <a:p>
            <a:pPr indent="0">
              <a:buFont typeface="Wingdings" panose="05000000000000000000" pitchFamily="2" charset="2"/>
              <a:buNone/>
            </a:pPr>
            <a:r>
              <a:rPr lang="en-US" sz="3200" dirty="0" smtClean="0">
                <a:latin typeface="Times New Roman" panose="02020603050405020304" charset="0"/>
                <a:cs typeface="Times New Roman" panose="02020603050405020304" charset="0"/>
              </a:rPr>
              <a:t>-&gt; Tác giả tái hiện sự xuất hiện của hình ảnh đoàn tàu rõ nét qua âm thanh, ánh sáng và sự </a:t>
            </a:r>
            <a:r>
              <a:rPr lang="en-US" sz="3200" dirty="0" smtClean="0">
                <a:latin typeface="Times New Roman" panose="02020603050405020304" charset="0"/>
                <a:cs typeface="Times New Roman" panose="02020603050405020304" charset="0"/>
                <a:sym typeface="+mn-ea"/>
              </a:rPr>
              <a:t>chuyển động</a:t>
            </a:r>
            <a:r>
              <a:rPr lang="en-US" sz="3200" dirty="0" smtClean="0">
                <a:latin typeface="Times New Roman" panose="02020603050405020304" charset="0"/>
                <a:cs typeface="Times New Roman" panose="02020603050405020304" charset="0"/>
              </a:rPr>
              <a:t> của nó.</a:t>
            </a:r>
            <a:endParaRPr lang="en-US" sz="3200" dirty="0" smtClean="0">
              <a:latin typeface="Times New Roman" panose="02020603050405020304" charset="0"/>
              <a:cs typeface="Times New Roman" panose="02020603050405020304" charset="0"/>
            </a:endParaRPr>
          </a:p>
          <a:p>
            <a:pPr indent="0">
              <a:buFont typeface="Wingdings" panose="05000000000000000000" pitchFamily="2" charset="2"/>
              <a:buNone/>
            </a:pPr>
            <a:endParaRPr lang="en-US" sz="32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17">
                                            <p:txEl>
                                              <p:pRg st="0" end="0"/>
                                            </p:txEl>
                                          </p:spTgt>
                                        </p:tgtEl>
                                        <p:attrNameLst>
                                          <p:attrName>style.visibility</p:attrName>
                                        </p:attrNameLst>
                                      </p:cBhvr>
                                      <p:to>
                                        <p:strVal val="visible"/>
                                      </p:to>
                                    </p:set>
                                    <p:animEffect transition="in" filter="box(in)">
                                      <p:cBhvr>
                                        <p:cTn id="7" dur="2000"/>
                                        <p:tgtEl>
                                          <p:spTgt spid="1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17">
                                            <p:txEl>
                                              <p:pRg st="1" end="1"/>
                                            </p:txEl>
                                          </p:spTgt>
                                        </p:tgtEl>
                                        <p:attrNameLst>
                                          <p:attrName>style.visibility</p:attrName>
                                        </p:attrNameLst>
                                      </p:cBhvr>
                                      <p:to>
                                        <p:strVal val="visible"/>
                                      </p:to>
                                    </p:set>
                                    <p:animEffect transition="in" filter="box(in)">
                                      <p:cBhvr>
                                        <p:cTn id="12" dur="2000"/>
                                        <p:tgtEl>
                                          <p:spTgt spid="17">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17">
                                            <p:txEl>
                                              <p:pRg st="2" end="2"/>
                                            </p:txEl>
                                          </p:spTgt>
                                        </p:tgtEl>
                                        <p:attrNameLst>
                                          <p:attrName>style.visibility</p:attrName>
                                        </p:attrNameLst>
                                      </p:cBhvr>
                                      <p:to>
                                        <p:strVal val="visible"/>
                                      </p:to>
                                    </p:set>
                                    <p:animEffect transition="in" filter="box(in)">
                                      <p:cBhvr>
                                        <p:cTn id="17" dur="2000"/>
                                        <p:tgtEl>
                                          <p:spTgt spid="17">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481330" y="909320"/>
            <a:ext cx="11089005" cy="3046095"/>
          </a:xfrm>
          <a:prstGeom prst="rect">
            <a:avLst/>
          </a:prstGeom>
          <a:noFill/>
        </p:spPr>
        <p:txBody>
          <a:bodyPr wrap="square" rtlCol="0" anchor="t">
            <a:spAutoFit/>
          </a:bodyPr>
          <a:p>
            <a:pPr indent="0">
              <a:buFont typeface="Wingdings" panose="05000000000000000000" pitchFamily="2" charset="2"/>
              <a:buNone/>
            </a:pPr>
            <a:r>
              <a:rPr lang="en-US" altLang="vi-VN" dirty="0" smtClean="0">
                <a:latin typeface="Times New Roman" panose="02020603050405020304" charset="0"/>
                <a:cs typeface="Times New Roman" panose="02020603050405020304" charset="0"/>
                <a:sym typeface="+mn-ea"/>
              </a:rPr>
              <a:t>*</a:t>
            </a:r>
            <a:r>
              <a:rPr lang="en-US" altLang="vi-VN" sz="3200" dirty="0" smtClean="0">
                <a:latin typeface="Times New Roman" panose="02020603050405020304" charset="0"/>
                <a:cs typeface="Times New Roman" panose="02020603050405020304" charset="0"/>
                <a:sym typeface="+mn-ea"/>
              </a:rPr>
              <a:t> Sự ra đi của đoàn tàu:</a:t>
            </a:r>
            <a:endParaRPr lang="en-US" altLang="vi-VN" sz="3200" dirty="0" smtClean="0">
              <a:solidFill>
                <a:schemeClr val="tx1"/>
              </a:solidFill>
              <a:latin typeface="Times New Roman" panose="02020603050405020304" charset="0"/>
              <a:cs typeface="Times New Roman" panose="02020603050405020304" charset="0"/>
              <a:sym typeface="+mn-ea"/>
            </a:endParaRPr>
          </a:p>
          <a:p>
            <a:pPr indent="0">
              <a:buFont typeface="Wingdings" panose="05000000000000000000" pitchFamily="2" charset="2"/>
              <a:buNone/>
            </a:pPr>
            <a:r>
              <a:rPr lang="en-US" altLang="vi-VN" sz="3200" dirty="0" smtClean="0">
                <a:latin typeface="Times New Roman" panose="02020603050405020304" charset="0"/>
                <a:cs typeface="Times New Roman" panose="02020603050405020304" charset="0"/>
                <a:sym typeface="+mn-ea"/>
              </a:rPr>
              <a:t> </a:t>
            </a:r>
            <a:r>
              <a:rPr lang="en-US" sz="3200" dirty="0" err="1" smtClean="0">
                <a:solidFill>
                  <a:schemeClr val="tx1">
                    <a:lumMod val="95000"/>
                    <a:lumOff val="5000"/>
                  </a:schemeClr>
                </a:solidFill>
                <a:latin typeface="Times New Roman" panose="02020603050405020304" charset="0"/>
                <a:cs typeface="Times New Roman" panose="02020603050405020304" charset="0"/>
                <a:sym typeface="+mn-ea"/>
              </a:rPr>
              <a:t>Tàu</a:t>
            </a:r>
            <a:r>
              <a:rPr lang="en-US" sz="3200" dirty="0" smtClean="0">
                <a:solidFill>
                  <a:schemeClr val="tx1">
                    <a:lumMod val="95000"/>
                    <a:lumOff val="5000"/>
                  </a:schemeClr>
                </a:solidFill>
                <a:latin typeface="Times New Roman" panose="02020603050405020304" charset="0"/>
                <a:cs typeface="Times New Roman" panose="02020603050405020304" charset="0"/>
                <a:sym typeface="+mn-ea"/>
              </a:rPr>
              <a:t> </a:t>
            </a:r>
            <a:r>
              <a:rPr lang="en-US" sz="3200" dirty="0" err="1" smtClean="0">
                <a:solidFill>
                  <a:schemeClr val="tx1">
                    <a:lumMod val="95000"/>
                    <a:lumOff val="5000"/>
                  </a:schemeClr>
                </a:solidFill>
                <a:latin typeface="Times New Roman" panose="02020603050405020304" charset="0"/>
                <a:cs typeface="Times New Roman" panose="02020603050405020304" charset="0"/>
                <a:sym typeface="+mn-ea"/>
              </a:rPr>
              <a:t>đi</a:t>
            </a:r>
            <a:r>
              <a:rPr lang="en-US" sz="3200" dirty="0" smtClean="0">
                <a:solidFill>
                  <a:schemeClr val="tx1">
                    <a:lumMod val="95000"/>
                    <a:lumOff val="5000"/>
                  </a:schemeClr>
                </a:solidFill>
                <a:latin typeface="Times New Roman" panose="02020603050405020304" charset="0"/>
                <a:cs typeface="Times New Roman" panose="02020603050405020304" charset="0"/>
                <a:sym typeface="+mn-ea"/>
              </a:rPr>
              <a:t> </a:t>
            </a:r>
            <a:r>
              <a:rPr lang="en-US" sz="3200" dirty="0" err="1" smtClean="0">
                <a:solidFill>
                  <a:schemeClr val="tx1">
                    <a:lumMod val="95000"/>
                    <a:lumOff val="5000"/>
                  </a:schemeClr>
                </a:solidFill>
                <a:latin typeface="Times New Roman" panose="02020603050405020304" charset="0"/>
                <a:cs typeface="Times New Roman" panose="02020603050405020304" charset="0"/>
                <a:sym typeface="+mn-ea"/>
              </a:rPr>
              <a:t>khuất trong sự nuối tiếc và hoài niệm của hai đứa trẻ: </a:t>
            </a:r>
            <a:endParaRPr lang="en-US" sz="3200"/>
          </a:p>
          <a:p>
            <a:pPr indent="0">
              <a:buFont typeface="Wingdings" panose="05000000000000000000" pitchFamily="2" charset="2"/>
              <a:buNone/>
            </a:pPr>
            <a:r>
              <a:rPr lang="vi-VN" sz="3200" i="1" dirty="0" smtClean="0">
                <a:latin typeface="Times New Roman" panose="02020603050405020304" charset="0"/>
                <a:cs typeface="Times New Roman" panose="02020603050405020304" charset="0"/>
                <a:sym typeface="+mn-ea"/>
              </a:rPr>
              <a:t>Hai chị em còn nhìn theo cái chấm đỏ của chiếc đèn xanh trên toa sau cùng, xa xa mãi rồi khuất sau rặng tre</a:t>
            </a:r>
            <a:endParaRPr lang="en-US" sz="3200" i="1" dirty="0" smtClean="0">
              <a:solidFill>
                <a:schemeClr val="tx1"/>
              </a:solidFill>
              <a:latin typeface="Times New Roman" panose="02020603050405020304" charset="0"/>
              <a:cs typeface="Times New Roman" panose="02020603050405020304" charset="0"/>
            </a:endParaRPr>
          </a:p>
          <a:p>
            <a:pPr indent="0">
              <a:buFont typeface="Wingdings" panose="05000000000000000000" pitchFamily="2" charset="2"/>
              <a:buNone/>
            </a:pPr>
            <a:r>
              <a:rPr lang="vi-VN" sz="3200" i="1" dirty="0" smtClean="0">
                <a:latin typeface="Times New Roman" panose="02020603050405020304" charset="0"/>
                <a:cs typeface="Times New Roman" panose="02020603050405020304" charset="0"/>
                <a:sym typeface="+mn-ea"/>
              </a:rPr>
              <a:t>Liên lặng theo mơ tưởng</a:t>
            </a:r>
            <a:r>
              <a:rPr lang="en-US" altLang="vi-VN" sz="3200" i="1" dirty="0" smtClean="0">
                <a:latin typeface="Times New Roman" panose="02020603050405020304" charset="0"/>
                <a:cs typeface="Times New Roman" panose="02020603050405020304" charset="0"/>
                <a:sym typeface="+mn-ea"/>
              </a:rPr>
              <a:t>: Hà nội xa xăm ... </a:t>
            </a:r>
            <a:r>
              <a:rPr lang="en-US" sz="3200" i="1" dirty="0" err="1" smtClean="0">
                <a:latin typeface="Times New Roman" panose="02020603050405020304" charset="0"/>
                <a:cs typeface="Times New Roman" panose="02020603050405020304" charset="0"/>
                <a:sym typeface="+mn-ea"/>
              </a:rPr>
              <a:t>Liên</a:t>
            </a:r>
            <a:r>
              <a:rPr lang="en-US" sz="3200" i="1" dirty="0" smtClean="0">
                <a:latin typeface="Times New Roman" panose="02020603050405020304" charset="0"/>
                <a:cs typeface="Times New Roman" panose="02020603050405020304" charset="0"/>
                <a:sym typeface="+mn-ea"/>
              </a:rPr>
              <a:t> </a:t>
            </a:r>
            <a:r>
              <a:rPr lang="en-US" sz="3200" i="1" dirty="0" err="1" smtClean="0">
                <a:latin typeface="Times New Roman" panose="02020603050405020304" charset="0"/>
                <a:cs typeface="Times New Roman" panose="02020603050405020304" charset="0"/>
                <a:sym typeface="+mn-ea"/>
              </a:rPr>
              <a:t>thấy</a:t>
            </a:r>
            <a:r>
              <a:rPr lang="en-US" sz="3200" i="1" dirty="0" smtClean="0">
                <a:latin typeface="Times New Roman" panose="02020603050405020304" charset="0"/>
                <a:cs typeface="Times New Roman" panose="02020603050405020304" charset="0"/>
                <a:sym typeface="+mn-ea"/>
              </a:rPr>
              <a:t> </a:t>
            </a:r>
            <a:r>
              <a:rPr lang="en-US" sz="3200" i="1" dirty="0" err="1" smtClean="0">
                <a:latin typeface="Times New Roman" panose="02020603050405020304" charset="0"/>
                <a:cs typeface="Times New Roman" panose="02020603050405020304" charset="0"/>
                <a:sym typeface="+mn-ea"/>
              </a:rPr>
              <a:t>mình</a:t>
            </a:r>
            <a:r>
              <a:rPr lang="en-US" sz="3200" i="1" dirty="0" smtClean="0">
                <a:latin typeface="Times New Roman" panose="02020603050405020304" charset="0"/>
                <a:cs typeface="Times New Roman" panose="02020603050405020304" charset="0"/>
                <a:sym typeface="+mn-ea"/>
              </a:rPr>
              <a:t> </a:t>
            </a:r>
            <a:r>
              <a:rPr lang="en-US" sz="3200" i="1" dirty="0" err="1" smtClean="0">
                <a:latin typeface="Times New Roman" panose="02020603050405020304" charset="0"/>
                <a:cs typeface="Times New Roman" panose="02020603050405020304" charset="0"/>
                <a:sym typeface="+mn-ea"/>
              </a:rPr>
              <a:t>sống</a:t>
            </a:r>
            <a:r>
              <a:rPr lang="en-US" sz="3200" i="1" dirty="0" smtClean="0">
                <a:latin typeface="Times New Roman" panose="02020603050405020304" charset="0"/>
                <a:cs typeface="Times New Roman" panose="02020603050405020304" charset="0"/>
                <a:sym typeface="+mn-ea"/>
              </a:rPr>
              <a:t> </a:t>
            </a:r>
            <a:r>
              <a:rPr lang="en-US" sz="3200" i="1" dirty="0" err="1" smtClean="0">
                <a:latin typeface="Times New Roman" panose="02020603050405020304" charset="0"/>
                <a:cs typeface="Times New Roman" panose="02020603050405020304" charset="0"/>
                <a:sym typeface="+mn-ea"/>
              </a:rPr>
              <a:t>giữa</a:t>
            </a:r>
            <a:r>
              <a:rPr lang="en-US" sz="3200" i="1" dirty="0" smtClean="0">
                <a:latin typeface="Times New Roman" panose="02020603050405020304" charset="0"/>
                <a:cs typeface="Times New Roman" panose="02020603050405020304" charset="0"/>
                <a:sym typeface="+mn-ea"/>
              </a:rPr>
              <a:t> </a:t>
            </a:r>
            <a:r>
              <a:rPr lang="en-US" sz="3200" i="1" dirty="0" err="1" smtClean="0">
                <a:latin typeface="Times New Roman" panose="02020603050405020304" charset="0"/>
                <a:cs typeface="Times New Roman" panose="02020603050405020304" charset="0"/>
                <a:sym typeface="+mn-ea"/>
              </a:rPr>
              <a:t>bao</a:t>
            </a:r>
            <a:r>
              <a:rPr lang="en-US" sz="3200" i="1" dirty="0" smtClean="0">
                <a:latin typeface="Times New Roman" panose="02020603050405020304" charset="0"/>
                <a:cs typeface="Times New Roman" panose="02020603050405020304" charset="0"/>
                <a:sym typeface="+mn-ea"/>
              </a:rPr>
              <a:t> </a:t>
            </a:r>
            <a:r>
              <a:rPr lang="en-US" sz="3200" i="1" dirty="0" err="1" smtClean="0">
                <a:latin typeface="Times New Roman" panose="02020603050405020304" charset="0"/>
                <a:cs typeface="Times New Roman" panose="02020603050405020304" charset="0"/>
                <a:sym typeface="+mn-ea"/>
              </a:rPr>
              <a:t>nhiêu</a:t>
            </a:r>
            <a:r>
              <a:rPr lang="en-US" sz="3200" i="1" dirty="0" smtClean="0">
                <a:latin typeface="Times New Roman" panose="02020603050405020304" charset="0"/>
                <a:cs typeface="Times New Roman" panose="02020603050405020304" charset="0"/>
                <a:sym typeface="+mn-ea"/>
              </a:rPr>
              <a:t> </a:t>
            </a:r>
            <a:r>
              <a:rPr lang="en-US" sz="3200" i="1" dirty="0" err="1" smtClean="0">
                <a:latin typeface="Times New Roman" panose="02020603050405020304" charset="0"/>
                <a:cs typeface="Times New Roman" panose="02020603050405020304" charset="0"/>
                <a:sym typeface="+mn-ea"/>
              </a:rPr>
              <a:t>sự</a:t>
            </a:r>
            <a:r>
              <a:rPr lang="en-US" sz="3200" i="1" dirty="0" smtClean="0">
                <a:latin typeface="Times New Roman" panose="02020603050405020304" charset="0"/>
                <a:cs typeface="Times New Roman" panose="02020603050405020304" charset="0"/>
                <a:sym typeface="+mn-ea"/>
              </a:rPr>
              <a:t> </a:t>
            </a:r>
            <a:r>
              <a:rPr lang="en-US" sz="3200" i="1" dirty="0" err="1" smtClean="0">
                <a:latin typeface="Times New Roman" panose="02020603050405020304" charset="0"/>
                <a:cs typeface="Times New Roman" panose="02020603050405020304" charset="0"/>
                <a:sym typeface="+mn-ea"/>
              </a:rPr>
              <a:t>xa</a:t>
            </a:r>
            <a:r>
              <a:rPr lang="en-US" sz="3200" i="1" dirty="0" smtClean="0">
                <a:latin typeface="Times New Roman" panose="02020603050405020304" charset="0"/>
                <a:cs typeface="Times New Roman" panose="02020603050405020304" charset="0"/>
                <a:sym typeface="+mn-ea"/>
              </a:rPr>
              <a:t> </a:t>
            </a:r>
            <a:r>
              <a:rPr lang="en-US" sz="3200" i="1" dirty="0" err="1" smtClean="0">
                <a:latin typeface="Times New Roman" panose="02020603050405020304" charset="0"/>
                <a:cs typeface="Times New Roman" panose="02020603050405020304" charset="0"/>
                <a:sym typeface="+mn-ea"/>
              </a:rPr>
              <a:t>xôi.</a:t>
            </a:r>
            <a:endParaRPr lang="en-US" sz="3200" i="1"/>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box(in)">
                                      <p:cBhvr>
                                        <p:cTn id="12" dur="20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box(in)">
                                      <p:cBhvr>
                                        <p:cTn id="17" dur="20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box(in)">
                                      <p:cBhvr>
                                        <p:cTn id="22" dur="20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1"/>
          <a:tile tx="0" ty="0" sx="100000" sy="100000" flip="none" algn="tl"/>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9825" y="586740"/>
            <a:ext cx="10150475" cy="4191635"/>
          </a:xfrm>
        </p:spPr>
        <p:txBody>
          <a:bodyPr>
            <a:noAutofit/>
          </a:bodyPr>
          <a:lstStyle/>
          <a:p>
            <a:pPr marL="0" indent="0">
              <a:buNone/>
            </a:pPr>
            <a:r>
              <a:rPr lang="en-US" sz="3000" err="1">
                <a:latin typeface="Times New Roman" panose="02020603050405020304" charset="0"/>
                <a:cs typeface="Times New Roman" panose="02020603050405020304" charset="0"/>
              </a:rPr>
              <a:t>- Hình</a:t>
            </a:r>
            <a:r>
              <a:rPr lang="en-US" sz="3000">
                <a:latin typeface="Times New Roman" panose="02020603050405020304" charset="0"/>
                <a:cs typeface="Times New Roman" panose="02020603050405020304" charset="0"/>
              </a:rPr>
              <a:t> </a:t>
            </a:r>
            <a:r>
              <a:rPr lang="en-US" sz="3000" err="1">
                <a:latin typeface="Times New Roman" panose="02020603050405020304" charset="0"/>
                <a:cs typeface="Times New Roman" panose="02020603050405020304" charset="0"/>
              </a:rPr>
              <a:t>ảnh</a:t>
            </a:r>
            <a:r>
              <a:rPr lang="en-US" sz="3000">
                <a:latin typeface="Times New Roman" panose="02020603050405020304" charset="0"/>
                <a:cs typeface="Times New Roman" panose="02020603050405020304" charset="0"/>
              </a:rPr>
              <a:t> </a:t>
            </a:r>
            <a:r>
              <a:rPr lang="en-US" sz="3000" err="1">
                <a:latin typeface="Times New Roman" panose="02020603050405020304" charset="0"/>
                <a:cs typeface="Times New Roman" panose="02020603050405020304" charset="0"/>
              </a:rPr>
              <a:t>của</a:t>
            </a:r>
            <a:r>
              <a:rPr lang="en-US" sz="3000">
                <a:latin typeface="Times New Roman" panose="02020603050405020304" charset="0"/>
                <a:cs typeface="Times New Roman" panose="02020603050405020304" charset="0"/>
              </a:rPr>
              <a:t> </a:t>
            </a:r>
            <a:r>
              <a:rPr lang="en-US" sz="3000" err="1">
                <a:latin typeface="Times New Roman" panose="02020603050405020304" charset="0"/>
                <a:cs typeface="Times New Roman" panose="02020603050405020304" charset="0"/>
              </a:rPr>
              <a:t>quá</a:t>
            </a:r>
            <a:r>
              <a:rPr lang="en-US" sz="3000">
                <a:latin typeface="Times New Roman" panose="02020603050405020304" charset="0"/>
                <a:cs typeface="Times New Roman" panose="02020603050405020304" charset="0"/>
              </a:rPr>
              <a:t> </a:t>
            </a:r>
            <a:r>
              <a:rPr lang="en-US" sz="3000" err="1">
                <a:latin typeface="Times New Roman" panose="02020603050405020304" charset="0"/>
                <a:cs typeface="Times New Roman" panose="02020603050405020304" charset="0"/>
              </a:rPr>
              <a:t>khứ hạnh phúc</a:t>
            </a:r>
            <a:r>
              <a:rPr lang="en-US" sz="3000">
                <a:latin typeface="Times New Roman" panose="02020603050405020304" charset="0"/>
                <a:cs typeface="Times New Roman" panose="02020603050405020304" charset="0"/>
              </a:rPr>
              <a:t>, của những kỉ niệm tuổi thơ êm đềm ở </a:t>
            </a:r>
            <a:r>
              <a:rPr lang="en-US" sz="3000" err="1">
                <a:latin typeface="Times New Roman" panose="02020603050405020304" charset="0"/>
                <a:cs typeface="Times New Roman" panose="02020603050405020304" charset="0"/>
              </a:rPr>
              <a:t>Hà</a:t>
            </a:r>
            <a:r>
              <a:rPr lang="en-US" sz="3000">
                <a:latin typeface="Times New Roman" panose="02020603050405020304" charset="0"/>
                <a:cs typeface="Times New Roman" panose="02020603050405020304" charset="0"/>
              </a:rPr>
              <a:t> </a:t>
            </a:r>
            <a:r>
              <a:rPr lang="en-US" sz="3000" err="1">
                <a:latin typeface="Times New Roman" panose="02020603050405020304" charset="0"/>
                <a:cs typeface="Times New Roman" panose="02020603050405020304" charset="0"/>
              </a:rPr>
              <a:t>Nội</a:t>
            </a:r>
            <a:r>
              <a:rPr lang="en-US" sz="3000">
                <a:latin typeface="Times New Roman" panose="02020603050405020304" charset="0"/>
                <a:cs typeface="Times New Roman" panose="02020603050405020304" charset="0"/>
              </a:rPr>
              <a:t>.</a:t>
            </a:r>
            <a:r>
              <a:rPr lang="en-US" sz="3000">
                <a:solidFill>
                  <a:srgbClr val="000000"/>
                </a:solidFill>
                <a:latin typeface="Times New Roman" panose="02020603050405020304" charset="0"/>
                <a:sym typeface="+mn-ea"/>
              </a:rPr>
              <a:t> Giúp Liên nhìn thấy rõ hơn sự ngưng đọng, tù túng của cuộc sống phủ đầy bóng tối, nghèo nàn  của cuộc đời mình.  </a:t>
            </a:r>
            <a:endParaRPr lang="en-US" sz="3000" err="1">
              <a:latin typeface="Times New Roman" panose="02020603050405020304" charset="0"/>
              <a:cs typeface="Times New Roman" panose="02020603050405020304" charset="0"/>
            </a:endParaRPr>
          </a:p>
          <a:p>
            <a:pPr marL="0" indent="0">
              <a:buNone/>
            </a:pPr>
            <a:endParaRPr lang="en-US" sz="3000" err="1">
              <a:latin typeface="Times New Roman" panose="02020603050405020304" charset="0"/>
              <a:cs typeface="Times New Roman" panose="02020603050405020304" charset="0"/>
            </a:endParaRPr>
          </a:p>
          <a:p>
            <a:pPr marL="0" indent="0">
              <a:buNone/>
            </a:pPr>
            <a:endParaRPr lang="en-US" sz="3000" err="1">
              <a:latin typeface="Times New Roman" panose="02020603050405020304" charset="0"/>
              <a:cs typeface="Times New Roman" panose="02020603050405020304" charset="0"/>
            </a:endParaRPr>
          </a:p>
          <a:p>
            <a:pPr marL="0" indent="0">
              <a:buNone/>
            </a:pPr>
            <a:endParaRPr lang="en-US" sz="3000" err="1">
              <a:latin typeface="Times New Roman" panose="02020603050405020304" charset="0"/>
              <a:cs typeface="Times New Roman" panose="02020603050405020304" charset="0"/>
            </a:endParaRPr>
          </a:p>
          <a:p>
            <a:pPr marL="0" indent="0">
              <a:buNone/>
            </a:pPr>
            <a:endParaRPr lang="en-US" sz="3000" err="1">
              <a:latin typeface="Times New Roman" panose="02020603050405020304" charset="0"/>
              <a:cs typeface="Times New Roman" panose="02020603050405020304" charset="0"/>
            </a:endParaRPr>
          </a:p>
          <a:p>
            <a:pPr marL="0" indent="0">
              <a:buNone/>
            </a:pPr>
            <a:r>
              <a:rPr lang="en-US" sz="3000">
                <a:solidFill>
                  <a:srgbClr val="000000"/>
                </a:solidFill>
                <a:latin typeface="Times New Roman" panose="02020603050405020304" charset="0"/>
                <a:cs typeface="Times New Roman" panose="02020603050405020304" charset="0"/>
                <a:sym typeface="+mn-ea"/>
              </a:rPr>
              <a:t>- Qua tác phẩm tác giả muốn gửi tới những ai đang phải sống cuộc sống quẩn quanh, mòn mỏi, tù túng, tối tăm thì hãy vươn ra ánh sáng, hướng tới  cuộc sống tươi đẹp hơn. Đó là giá trị nhân văn, nhân bản của truyện ngắn này. </a:t>
            </a:r>
            <a:endParaRPr lang="en-US" sz="3000">
              <a:latin typeface="Times New Roman" panose="02020603050405020304" charset="0"/>
              <a:cs typeface="Times New Roman" panose="02020603050405020304" charset="0"/>
            </a:endParaRPr>
          </a:p>
        </p:txBody>
      </p:sp>
      <p:sp>
        <p:nvSpPr>
          <p:cNvPr id="4" name="Text Box 3"/>
          <p:cNvSpPr txBox="1"/>
          <p:nvPr/>
        </p:nvSpPr>
        <p:spPr>
          <a:xfrm>
            <a:off x="1139825" y="64770"/>
            <a:ext cx="5595620" cy="553085"/>
          </a:xfrm>
          <a:prstGeom prst="rect">
            <a:avLst/>
          </a:prstGeom>
          <a:noFill/>
        </p:spPr>
        <p:txBody>
          <a:bodyPr wrap="square" rtlCol="0" anchor="t">
            <a:spAutoFit/>
          </a:bodyPr>
          <a:p>
            <a:r>
              <a:rPr lang="en-US" sz="3000" b="1">
                <a:solidFill>
                  <a:schemeClr val="tx1"/>
                </a:solidFill>
                <a:latin typeface="Times New Roman" panose="02020603050405020304" charset="0"/>
                <a:cs typeface="Times New Roman" panose="02020603050405020304" charset="0"/>
                <a:sym typeface="+mn-ea"/>
              </a:rPr>
              <a:t>*</a:t>
            </a:r>
            <a:r>
              <a:rPr lang="en-US" sz="3000">
                <a:solidFill>
                  <a:schemeClr val="tx1"/>
                </a:solidFill>
                <a:latin typeface="Times New Roman" panose="02020603050405020304" charset="0"/>
                <a:cs typeface="Times New Roman" panose="02020603050405020304" charset="0"/>
                <a:sym typeface="+mn-ea"/>
              </a:rPr>
              <a:t> Ý </a:t>
            </a:r>
            <a:r>
              <a:rPr lang="en-US" sz="3000" err="1">
                <a:solidFill>
                  <a:schemeClr val="tx1"/>
                </a:solidFill>
                <a:latin typeface="Times New Roman" panose="02020603050405020304" charset="0"/>
                <a:cs typeface="Times New Roman" panose="02020603050405020304" charset="0"/>
                <a:sym typeface="+mn-ea"/>
              </a:rPr>
              <a:t>nghĩa</a:t>
            </a:r>
            <a:r>
              <a:rPr lang="en-US" sz="3000">
                <a:solidFill>
                  <a:schemeClr val="tx1"/>
                </a:solidFill>
                <a:latin typeface="Times New Roman" panose="02020603050405020304" charset="0"/>
                <a:cs typeface="Times New Roman" panose="02020603050405020304" charset="0"/>
                <a:sym typeface="+mn-ea"/>
              </a:rPr>
              <a:t> </a:t>
            </a:r>
            <a:r>
              <a:rPr lang="en-US" sz="3000" err="1">
                <a:solidFill>
                  <a:schemeClr val="tx1"/>
                </a:solidFill>
                <a:latin typeface="Times New Roman" panose="02020603050405020304" charset="0"/>
                <a:cs typeface="Times New Roman" panose="02020603050405020304" charset="0"/>
                <a:sym typeface="+mn-ea"/>
              </a:rPr>
              <a:t>chuyến</a:t>
            </a:r>
            <a:r>
              <a:rPr lang="en-US" sz="3000">
                <a:solidFill>
                  <a:schemeClr val="tx1"/>
                </a:solidFill>
                <a:latin typeface="Times New Roman" panose="02020603050405020304" charset="0"/>
                <a:cs typeface="Times New Roman" panose="02020603050405020304" charset="0"/>
                <a:sym typeface="+mn-ea"/>
              </a:rPr>
              <a:t> </a:t>
            </a:r>
            <a:r>
              <a:rPr lang="en-US" sz="3000" err="1">
                <a:solidFill>
                  <a:schemeClr val="tx1"/>
                </a:solidFill>
                <a:latin typeface="Times New Roman" panose="02020603050405020304" charset="0"/>
                <a:cs typeface="Times New Roman" panose="02020603050405020304" charset="0"/>
                <a:sym typeface="+mn-ea"/>
              </a:rPr>
              <a:t>tàu</a:t>
            </a:r>
            <a:r>
              <a:rPr lang="en-US" sz="3000">
                <a:solidFill>
                  <a:schemeClr val="tx1"/>
                </a:solidFill>
                <a:latin typeface="Times New Roman" panose="02020603050405020304" charset="0"/>
                <a:cs typeface="Times New Roman" panose="02020603050405020304" charset="0"/>
                <a:sym typeface="+mn-ea"/>
              </a:rPr>
              <a:t> </a:t>
            </a:r>
            <a:r>
              <a:rPr lang="en-US" sz="3000" err="1">
                <a:solidFill>
                  <a:schemeClr val="tx1"/>
                </a:solidFill>
                <a:latin typeface="Times New Roman" panose="02020603050405020304" charset="0"/>
                <a:cs typeface="Times New Roman" panose="02020603050405020304" charset="0"/>
                <a:sym typeface="+mn-ea"/>
              </a:rPr>
              <a:t>đêm</a:t>
            </a:r>
            <a:endParaRPr lang="en-US" sz="3000" err="1">
              <a:solidFill>
                <a:schemeClr val="tx1"/>
              </a:solidFill>
              <a:latin typeface="Times New Roman" panose="02020603050405020304" charset="0"/>
              <a:cs typeface="Times New Roman" panose="02020603050405020304" charset="0"/>
              <a:sym typeface="+mn-ea"/>
            </a:endParaRPr>
          </a:p>
        </p:txBody>
      </p:sp>
      <p:sp>
        <p:nvSpPr>
          <p:cNvPr id="5" name="Text Box 4"/>
          <p:cNvSpPr txBox="1"/>
          <p:nvPr/>
        </p:nvSpPr>
        <p:spPr>
          <a:xfrm>
            <a:off x="1139825" y="2459990"/>
            <a:ext cx="10547350" cy="1938020"/>
          </a:xfrm>
          <a:prstGeom prst="rect">
            <a:avLst/>
          </a:prstGeom>
          <a:noFill/>
        </p:spPr>
        <p:txBody>
          <a:bodyPr wrap="square" rtlCol="0" anchor="t">
            <a:spAutoFit/>
          </a:bodyPr>
          <a:p>
            <a:pPr marL="0" indent="0">
              <a:buNone/>
            </a:pPr>
            <a:r>
              <a:rPr lang="en-US">
                <a:solidFill>
                  <a:srgbClr val="000000"/>
                </a:solidFill>
                <a:latin typeface="Times New Roman" panose="02020603050405020304" charset="0"/>
                <a:sym typeface="+mn-ea"/>
              </a:rPr>
              <a:t>- </a:t>
            </a:r>
            <a:r>
              <a:rPr lang="en-US" sz="3000">
                <a:solidFill>
                  <a:srgbClr val="000000"/>
                </a:solidFill>
                <a:latin typeface="Times New Roman" panose="02020603050405020304" charset="0"/>
                <a:sym typeface="+mn-ea"/>
              </a:rPr>
              <a:t> </a:t>
            </a:r>
            <a:r>
              <a:rPr lang="en-US" sz="3000" err="1">
                <a:latin typeface="Times New Roman" panose="02020603050405020304" charset="0"/>
                <a:cs typeface="Times New Roman" panose="02020603050405020304" charset="0"/>
                <a:sym typeface="+mn-ea"/>
              </a:rPr>
              <a:t>Biểu</a:t>
            </a:r>
            <a:r>
              <a:rPr lang="en-US" sz="3000">
                <a:latin typeface="Times New Roman" panose="02020603050405020304" charset="0"/>
                <a:cs typeface="Times New Roman" panose="02020603050405020304" charset="0"/>
                <a:sym typeface="+mn-ea"/>
              </a:rPr>
              <a:t> t</a:t>
            </a:r>
            <a:r>
              <a:rPr lang="vi-VN" sz="3000">
                <a:latin typeface="Times New Roman" panose="02020603050405020304" charset="0"/>
                <a:cs typeface="Times New Roman" panose="02020603050405020304" charset="0"/>
                <a:sym typeface="+mn-ea"/>
              </a:rPr>
              <a:t>ư</a:t>
            </a:r>
            <a:r>
              <a:rPr lang="en-US" sz="3000" err="1">
                <a:latin typeface="Times New Roman" panose="02020603050405020304" charset="0"/>
                <a:cs typeface="Times New Roman" panose="02020603050405020304" charset="0"/>
                <a:sym typeface="+mn-ea"/>
              </a:rPr>
              <a:t>ợng</a:t>
            </a:r>
            <a:r>
              <a:rPr lang="en-US" sz="3000">
                <a:latin typeface="Times New Roman" panose="02020603050405020304" charset="0"/>
                <a:cs typeface="Times New Roman" panose="02020603050405020304" charset="0"/>
                <a:sym typeface="+mn-ea"/>
              </a:rPr>
              <a:t> </a:t>
            </a:r>
            <a:r>
              <a:rPr lang="en-US" sz="3000" err="1">
                <a:latin typeface="Times New Roman" panose="02020603050405020304" charset="0"/>
                <a:cs typeface="Times New Roman" panose="02020603050405020304" charset="0"/>
                <a:sym typeface="+mn-ea"/>
              </a:rPr>
              <a:t>của</a:t>
            </a:r>
            <a:r>
              <a:rPr lang="en-US" sz="3000">
                <a:latin typeface="Times New Roman" panose="02020603050405020304" charset="0"/>
                <a:cs typeface="Times New Roman" panose="02020603050405020304" charset="0"/>
                <a:sym typeface="+mn-ea"/>
              </a:rPr>
              <a:t> </a:t>
            </a:r>
            <a:r>
              <a:rPr lang="en-US" sz="3000" err="1">
                <a:latin typeface="Times New Roman" panose="02020603050405020304" charset="0"/>
                <a:cs typeface="Times New Roman" panose="02020603050405020304" charset="0"/>
                <a:sym typeface="+mn-ea"/>
              </a:rPr>
              <a:t> một thế giới thật đáng sống </a:t>
            </a:r>
            <a:r>
              <a:rPr lang="en-US" sz="3000" err="1">
                <a:latin typeface="Times New Roman" panose="02020603050405020304" charset="0"/>
                <a:cs typeface="Times New Roman" panose="02020603050405020304" charset="0"/>
                <a:sym typeface="+mn-ea"/>
              </a:rPr>
              <a:t>với </a:t>
            </a:r>
            <a:r>
              <a:rPr lang="en-US" sz="3000" err="1">
                <a:latin typeface="Times New Roman" panose="02020603050405020304" charset="0"/>
                <a:cs typeface="Times New Roman" panose="02020603050405020304" charset="0"/>
                <a:sym typeface="+mn-ea"/>
              </a:rPr>
              <a:t>sức sống mạnh mẽ, giàu sang và rực rỡ ánh sáng, </a:t>
            </a:r>
            <a:r>
              <a:rPr lang="en-US" sz="3000">
                <a:solidFill>
                  <a:srgbClr val="000000"/>
                </a:solidFill>
                <a:latin typeface="Times New Roman" panose="02020603050405020304" charset="0"/>
                <a:cs typeface="Times New Roman" panose="02020603050405020304" charset="0"/>
                <a:sym typeface="+mn-ea"/>
              </a:rPr>
              <a:t>một thế giới sôi động, nhộn nhịp, vui vẻ, hiện đại</a:t>
            </a:r>
            <a:r>
              <a:rPr lang="en-US" sz="3000" err="1">
                <a:latin typeface="Times New Roman" panose="02020603050405020304" charset="0"/>
                <a:cs typeface="Times New Roman" panose="02020603050405020304" charset="0"/>
                <a:sym typeface="+mn-ea"/>
              </a:rPr>
              <a:t>. Đối lập với cuộc sống mòn mỏi, nghèo nàn, tối tăm và quẩn quanh của người dân phố huyện.</a:t>
            </a:r>
            <a:endParaRPr lang="en-US" sz="30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box(in)">
                                      <p:cBhvr>
                                        <p:cTn id="17" dur="20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box(in)">
                                      <p:cBhvr>
                                        <p:cTn id="2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vi-VN" altLang="en-US" sz="4000" b="1">
                <a:solidFill>
                  <a:srgbClr val="FF0000"/>
                </a:solidFill>
                <a:latin typeface="Times New Roman" panose="02020603050405020304" charset="0"/>
                <a:cs typeface="Times New Roman" panose="02020603050405020304" charset="0"/>
              </a:rPr>
              <a:t>I. T</a:t>
            </a:r>
            <a:r>
              <a:rPr lang="en-US" altLang="vi-VN" sz="4000" b="1">
                <a:solidFill>
                  <a:srgbClr val="FF0000"/>
                </a:solidFill>
                <a:latin typeface="Times New Roman" panose="02020603050405020304" charset="0"/>
                <a:cs typeface="Times New Roman" panose="02020603050405020304" charset="0"/>
              </a:rPr>
              <a:t>ìm hiểu chung</a:t>
            </a:r>
            <a:endParaRPr lang="en-US" altLang="vi-VN" sz="4000" b="1">
              <a:solidFill>
                <a:srgbClr val="FF0000"/>
              </a:solidFill>
              <a:latin typeface="Times New Roman" panose="02020603050405020304" charset="0"/>
              <a:cs typeface="Times New Roman" panose="02020603050405020304" charset="0"/>
            </a:endParaRPr>
          </a:p>
        </p:txBody>
      </p:sp>
      <p:pic>
        <p:nvPicPr>
          <p:cNvPr id="4" name="Content Placeholder 3"/>
          <p:cNvPicPr>
            <a:picLocks noGrp="1" noChangeAspect="1"/>
          </p:cNvPicPr>
          <p:nvPr>
            <p:ph sz="half" idx="1"/>
          </p:nvPr>
        </p:nvPicPr>
        <p:blipFill>
          <a:blip r:embed="rId1">
            <a:extLst>
              <a:ext uri="{28A0092B-C50C-407E-A947-70E740481C1C}">
                <a14:useLocalDpi xmlns:a14="http://schemas.microsoft.com/office/drawing/2010/main" val="0"/>
              </a:ext>
            </a:extLst>
          </a:blip>
          <a:srcRect/>
          <a:stretch>
            <a:fillRect/>
          </a:stretch>
        </p:blipFill>
        <p:spPr>
          <a:xfrm>
            <a:off x="6685281" y="1856105"/>
            <a:ext cx="4062231" cy="4582795"/>
          </a:xfrm>
          <a:prstGeom prst="rect">
            <a:avLst/>
          </a:prstGeom>
        </p:spPr>
      </p:pic>
      <p:pic>
        <p:nvPicPr>
          <p:cNvPr id="5" name="Content Placeholder 4" descr="0-Thach_Lam-16242"/>
          <p:cNvPicPr>
            <a:picLocks noGrp="1" noChangeAspect="1"/>
          </p:cNvPicPr>
          <p:nvPr>
            <p:ph sz="half" idx="2"/>
          </p:nvPr>
        </p:nvPicPr>
        <p:blipFill>
          <a:blip r:embed="rId2"/>
          <a:stretch>
            <a:fillRect/>
          </a:stretch>
        </p:blipFill>
        <p:spPr>
          <a:xfrm>
            <a:off x="739775" y="1856740"/>
            <a:ext cx="4766945" cy="4581525"/>
          </a:xfrm>
          <a:prstGeom prst="rect">
            <a:avLst/>
          </a:prstGeom>
        </p:spPr>
      </p:pic>
    </p:spTree>
  </p:cSld>
  <p:clrMapOvr>
    <a:masterClrMapping/>
  </p:clrMapOvr>
  <p:transition>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5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7" presetClass="entr" presetSubtype="0"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anim calcmode="lin" valueType="num">
                                      <p:cBhvr>
                                        <p:cTn id="13" dur="500" fill="hold"/>
                                        <p:tgtEl>
                                          <p:spTgt spid="5"/>
                                        </p:tgtEl>
                                        <p:attrNameLst>
                                          <p:attrName>ppt_x</p:attrName>
                                        </p:attrNameLst>
                                      </p:cBhvr>
                                      <p:tavLst>
                                        <p:tav tm="0">
                                          <p:val>
                                            <p:strVal val="#ppt_x"/>
                                          </p:val>
                                        </p:tav>
                                        <p:tav tm="100000">
                                          <p:val>
                                            <p:strVal val="#ppt_x"/>
                                          </p:val>
                                        </p:tav>
                                      </p:tavLst>
                                    </p:anim>
                                    <p:anim calcmode="lin" valueType="num">
                                      <p:cBhvr>
                                        <p:cTn id="14" dur="500" fill="hold"/>
                                        <p:tgtEl>
                                          <p:spTgt spid="5"/>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0" presetClass="entr" presetSubtype="0" fill="hold" nodeType="click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wedge">
                                      <p:cBhvr>
                                        <p:cTn id="19"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534035" y="445135"/>
            <a:ext cx="2953385" cy="706755"/>
          </a:xfrm>
          <a:prstGeom prst="rect">
            <a:avLst/>
          </a:prstGeom>
          <a:noFill/>
        </p:spPr>
        <p:txBody>
          <a:bodyPr wrap="none" rtlCol="0" anchor="t">
            <a:spAutoFit/>
          </a:bodyPr>
          <a:p>
            <a:pPr>
              <a:defRPr/>
            </a:pPr>
            <a:r>
              <a:rPr lang="en-US" sz="4000" b="1" dirty="0" smtClean="0">
                <a:solidFill>
                  <a:srgbClr val="FF0000"/>
                </a:solidFill>
                <a:latin typeface="Times New Roman" panose="02020603050405020304" charset="0"/>
                <a:cs typeface="Times New Roman" panose="02020603050405020304" charset="0"/>
                <a:sym typeface="+mn-ea"/>
              </a:rPr>
              <a:t>III. Tổng kết</a:t>
            </a:r>
            <a:endParaRPr lang="en-US" sz="4000"/>
          </a:p>
        </p:txBody>
      </p:sp>
      <p:sp>
        <p:nvSpPr>
          <p:cNvPr id="6" name="Text Box 5"/>
          <p:cNvSpPr txBox="1"/>
          <p:nvPr/>
        </p:nvSpPr>
        <p:spPr>
          <a:xfrm>
            <a:off x="735965" y="1541145"/>
            <a:ext cx="11159490" cy="5015865"/>
          </a:xfrm>
          <a:prstGeom prst="rect">
            <a:avLst/>
          </a:prstGeom>
          <a:noFill/>
        </p:spPr>
        <p:txBody>
          <a:bodyPr wrap="square" rtlCol="0" anchor="t">
            <a:spAutoFit/>
          </a:bodyPr>
          <a:p>
            <a:pPr algn="just">
              <a:buFontTx/>
              <a:buChar char="-"/>
              <a:defRPr/>
            </a:pPr>
            <a:r>
              <a:rPr lang="en-US" altLang="es-ES" sz="3200" dirty="0" err="1"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Giá</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trị</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hiện</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thực</a:t>
            </a:r>
            <a:r>
              <a:rPr lang="es-ES" sz="3200" dirty="0" smtClean="0">
                <a:latin typeface="Times New Roman" panose="02020603050405020304" charset="0"/>
                <a:cs typeface="Times New Roman" panose="02020603050405020304" charset="0"/>
                <a:sym typeface="+mn-ea"/>
              </a:rPr>
              <a:t>   </a:t>
            </a:r>
            <a:r>
              <a:rPr lang="es-ES" sz="3200" b="1" i="1" dirty="0" smtClean="0">
                <a:latin typeface="Times New Roman" panose="02020603050405020304" charset="0"/>
                <a:cs typeface="Times New Roman" panose="02020603050405020304" charset="0"/>
                <a:sym typeface="+mn-ea"/>
              </a:rPr>
              <a:t>      </a:t>
            </a:r>
            <a:endParaRPr lang="es-ES" sz="3200" b="1" i="1" dirty="0" smtClean="0">
              <a:latin typeface="Times New Roman" panose="02020603050405020304" charset="0"/>
              <a:cs typeface="Times New Roman" panose="02020603050405020304" charset="0"/>
            </a:endParaRPr>
          </a:p>
          <a:p>
            <a:pPr algn="just">
              <a:defRPr/>
            </a:pP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Bức</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tranh</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thiên</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nhiên</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đẹp</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buồn</a:t>
            </a:r>
            <a:r>
              <a:rPr lang="es-ES" sz="3200" dirty="0" smtClean="0">
                <a:latin typeface="Times New Roman" panose="02020603050405020304" charset="0"/>
                <a:cs typeface="Times New Roman" panose="02020603050405020304" charset="0"/>
                <a:sym typeface="+mn-ea"/>
              </a:rPr>
              <a:t>.</a:t>
            </a:r>
            <a:endParaRPr lang="es-ES" sz="3200" dirty="0" smtClean="0">
              <a:latin typeface="Times New Roman" panose="02020603050405020304" charset="0"/>
              <a:cs typeface="Times New Roman" panose="02020603050405020304" charset="0"/>
            </a:endParaRPr>
          </a:p>
          <a:p>
            <a:pPr algn="just">
              <a:defRPr/>
            </a:pP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Bức</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tranh</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cuộc</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sống</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nghèo</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đơn</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điệu</a:t>
            </a:r>
            <a:r>
              <a:rPr lang="es-ES" sz="3200" dirty="0" smtClean="0">
                <a:latin typeface="Times New Roman" panose="02020603050405020304" charset="0"/>
                <a:cs typeface="Times New Roman" panose="02020603050405020304" charset="0"/>
                <a:sym typeface="+mn-ea"/>
              </a:rPr>
              <a:t>.</a:t>
            </a:r>
            <a:endParaRPr lang="es-ES" sz="3200" dirty="0" smtClean="0">
              <a:latin typeface="Times New Roman" panose="02020603050405020304" charset="0"/>
              <a:cs typeface="Times New Roman" panose="02020603050405020304" charset="0"/>
            </a:endParaRPr>
          </a:p>
          <a:p>
            <a:pPr algn="just">
              <a:defRPr/>
            </a:pPr>
            <a:r>
              <a:rPr lang="en-US" altLang="es-ES" sz="3200" dirty="0" err="1"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Giá</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trị</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nhân</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đạo</a:t>
            </a:r>
            <a:r>
              <a:rPr lang="es-ES" sz="3200" dirty="0" smtClean="0">
                <a:latin typeface="Times New Roman" panose="02020603050405020304" charset="0"/>
                <a:cs typeface="Times New Roman" panose="02020603050405020304" charset="0"/>
                <a:sym typeface="+mn-ea"/>
              </a:rPr>
              <a:t>     </a:t>
            </a:r>
            <a:endParaRPr lang="es-ES" sz="3200" dirty="0" smtClean="0">
              <a:latin typeface="Times New Roman" panose="02020603050405020304" charset="0"/>
              <a:cs typeface="Times New Roman" panose="02020603050405020304" charset="0"/>
            </a:endParaRPr>
          </a:p>
          <a:p>
            <a:pPr algn="just">
              <a:defRPr/>
            </a:pP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Cảm</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thông</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xót</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thương</a:t>
            </a:r>
            <a:endParaRPr lang="es-ES" sz="3200" dirty="0" smtClean="0">
              <a:latin typeface="Times New Roman" panose="02020603050405020304" charset="0"/>
              <a:cs typeface="Times New Roman" panose="02020603050405020304" charset="0"/>
            </a:endParaRPr>
          </a:p>
          <a:p>
            <a:pPr algn="just">
              <a:defRPr/>
            </a:pP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Trân</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trọng</a:t>
            </a:r>
            <a:r>
              <a:rPr lang="en-US" altLang="es-ES" sz="3200" dirty="0" err="1" smtClean="0">
                <a:latin typeface="Times New Roman" panose="02020603050405020304" charset="0"/>
                <a:cs typeface="Times New Roman" panose="02020603050405020304" charset="0"/>
                <a:sym typeface="+mn-ea"/>
              </a:rPr>
              <a:t>,</a:t>
            </a:r>
            <a:r>
              <a:rPr lang="en-US" sz="3200" err="1">
                <a:latin typeface="Times New Roman" panose="02020603050405020304" charset="0"/>
                <a:cs typeface="Times New Roman" panose="02020603050405020304" charset="0"/>
                <a:sym typeface="+mn-ea"/>
              </a:rPr>
              <a:t> nâng niu</a:t>
            </a:r>
            <a:r>
              <a:rPr lang="en-US" sz="3200">
                <a:latin typeface="Times New Roman" panose="02020603050405020304" charset="0"/>
                <a:cs typeface="Times New Roman" panose="02020603050405020304" charset="0"/>
                <a:sym typeface="+mn-ea"/>
              </a:rPr>
              <a:t> khát vọng vươn ra ánh sáng, muốn thoát ra khỏi cuộc sống tù túng, quẩn quanh, nhạt nhẽo đang vây quanh mình của hai đứa trẻ. </a:t>
            </a:r>
            <a:endParaRPr lang="en-US" sz="3200">
              <a:latin typeface="Times New Roman" panose="02020603050405020304" charset="0"/>
              <a:cs typeface="Times New Roman" panose="02020603050405020304" charset="0"/>
            </a:endParaRPr>
          </a:p>
          <a:p>
            <a:pPr algn="just">
              <a:defRPr/>
            </a:pPr>
            <a:endParaRPr lang="es-ES" sz="3200" dirty="0" smtClean="0">
              <a:latin typeface="Times New Roman" panose="02020603050405020304" charset="0"/>
              <a:cs typeface="Times New Roman" panose="02020603050405020304" charset="0"/>
            </a:endParaRPr>
          </a:p>
          <a:p>
            <a:pPr algn="just">
              <a:defRPr/>
            </a:pPr>
            <a:endParaRPr lang="en-US" sz="3200"/>
          </a:p>
        </p:txBody>
      </p:sp>
      <p:sp>
        <p:nvSpPr>
          <p:cNvPr id="8" name="Text Box 7"/>
          <p:cNvSpPr txBox="1"/>
          <p:nvPr/>
        </p:nvSpPr>
        <p:spPr>
          <a:xfrm>
            <a:off x="999490" y="993775"/>
            <a:ext cx="2430780" cy="645160"/>
          </a:xfrm>
          <a:prstGeom prst="rect">
            <a:avLst/>
          </a:prstGeom>
          <a:noFill/>
        </p:spPr>
        <p:txBody>
          <a:bodyPr wrap="none" rtlCol="0" anchor="t">
            <a:spAutoFit/>
          </a:bodyPr>
          <a:p>
            <a:pPr algn="just" eaLnBrk="1" hangingPunct="1">
              <a:buFont typeface="Wingdings" panose="05000000000000000000" pitchFamily="2" charset="2"/>
              <a:buNone/>
            </a:pPr>
            <a:r>
              <a:rPr lang="en-US" altLang="es-ES" sz="3600" b="1" dirty="0" smtClean="0">
                <a:solidFill>
                  <a:srgbClr val="FFC000"/>
                </a:solidFill>
                <a:latin typeface="Times New Roman" panose="02020603050405020304" charset="0"/>
                <a:cs typeface="Times New Roman" panose="02020603050405020304" charset="0"/>
                <a:sym typeface="+mn-ea"/>
              </a:rPr>
              <a:t>1.</a:t>
            </a:r>
            <a:r>
              <a:rPr lang="es-ES" sz="3600" b="1" dirty="0" smtClean="0">
                <a:solidFill>
                  <a:srgbClr val="FFC000"/>
                </a:solidFill>
                <a:latin typeface="Times New Roman" panose="02020603050405020304" charset="0"/>
                <a:cs typeface="Times New Roman" panose="02020603050405020304" charset="0"/>
                <a:sym typeface="+mn-ea"/>
              </a:rPr>
              <a:t> </a:t>
            </a:r>
            <a:r>
              <a:rPr lang="es-ES" sz="3600" b="1" dirty="0" err="1" smtClean="0">
                <a:solidFill>
                  <a:srgbClr val="FFC000"/>
                </a:solidFill>
                <a:latin typeface="Times New Roman" panose="02020603050405020304" charset="0"/>
                <a:cs typeface="Times New Roman" panose="02020603050405020304" charset="0"/>
                <a:sym typeface="+mn-ea"/>
              </a:rPr>
              <a:t>Nội</a:t>
            </a:r>
            <a:r>
              <a:rPr lang="es-ES" sz="3600" b="1" dirty="0" smtClean="0">
                <a:solidFill>
                  <a:srgbClr val="FFC000"/>
                </a:solidFill>
                <a:latin typeface="Times New Roman" panose="02020603050405020304" charset="0"/>
                <a:cs typeface="Times New Roman" panose="02020603050405020304" charset="0"/>
                <a:sym typeface="+mn-ea"/>
              </a:rPr>
              <a:t> </a:t>
            </a:r>
            <a:r>
              <a:rPr lang="es-ES" sz="3600" b="1" dirty="0" err="1" smtClean="0">
                <a:solidFill>
                  <a:srgbClr val="FFC000"/>
                </a:solidFill>
                <a:latin typeface="Times New Roman" panose="02020603050405020304" charset="0"/>
                <a:cs typeface="Times New Roman" panose="02020603050405020304" charset="0"/>
                <a:sym typeface="+mn-ea"/>
              </a:rPr>
              <a:t>dung</a:t>
            </a:r>
            <a:endParaRPr lang="en-US" altLang="es-ES" sz="3600" b="1" dirty="0" err="1" smtClean="0">
              <a:solidFill>
                <a:srgbClr val="FFC000"/>
              </a:solidFill>
              <a:latin typeface="Times New Roman" panose="02020603050405020304" charset="0"/>
              <a:cs typeface="Times New Roman" panose="020206030504050203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box(in)">
                                      <p:cBhvr>
                                        <p:cTn id="12" dur="2000"/>
                                        <p:tgtEl>
                                          <p:spTgt spid="8">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box(in)">
                                      <p:cBhvr>
                                        <p:cTn id="17" dur="2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6">
                                            <p:txEl>
                                              <p:pRg st="1" end="1"/>
                                            </p:txEl>
                                          </p:spTgt>
                                        </p:tgtEl>
                                        <p:attrNameLst>
                                          <p:attrName>style.visibility</p:attrName>
                                        </p:attrNameLst>
                                      </p:cBhvr>
                                      <p:to>
                                        <p:strVal val="visible"/>
                                      </p:to>
                                    </p:set>
                                    <p:animEffect transition="in" filter="box(in)">
                                      <p:cBhvr>
                                        <p:cTn id="22" dur="2000"/>
                                        <p:tgtEl>
                                          <p:spTgt spid="6">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box(in)">
                                      <p:cBhvr>
                                        <p:cTn id="27" dur="2000"/>
                                        <p:tgtEl>
                                          <p:spTgt spid="6">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6">
                                            <p:txEl>
                                              <p:pRg st="3" end="3"/>
                                            </p:txEl>
                                          </p:spTgt>
                                        </p:tgtEl>
                                        <p:attrNameLst>
                                          <p:attrName>style.visibility</p:attrName>
                                        </p:attrNameLst>
                                      </p:cBhvr>
                                      <p:to>
                                        <p:strVal val="visible"/>
                                      </p:to>
                                    </p:set>
                                    <p:animEffect transition="in" filter="box(in)">
                                      <p:cBhvr>
                                        <p:cTn id="32" dur="2000"/>
                                        <p:tgtEl>
                                          <p:spTgt spid="6">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6">
                                            <p:txEl>
                                              <p:pRg st="4" end="4"/>
                                            </p:txEl>
                                          </p:spTgt>
                                        </p:tgtEl>
                                        <p:attrNameLst>
                                          <p:attrName>style.visibility</p:attrName>
                                        </p:attrNameLst>
                                      </p:cBhvr>
                                      <p:to>
                                        <p:strVal val="visible"/>
                                      </p:to>
                                    </p:set>
                                    <p:animEffect transition="in" filter="box(in)">
                                      <p:cBhvr>
                                        <p:cTn id="37" dur="2000"/>
                                        <p:tgtEl>
                                          <p:spTgt spid="6">
                                            <p:txEl>
                                              <p:pRg st="4" end="4"/>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4" presetClass="entr" presetSubtype="16" fill="hold" nodeType="clickEffect">
                                  <p:stCondLst>
                                    <p:cond delay="0"/>
                                  </p:stCondLst>
                                  <p:childTnLst>
                                    <p:set>
                                      <p:cBhvr>
                                        <p:cTn id="41" dur="1" fill="hold">
                                          <p:stCondLst>
                                            <p:cond delay="0"/>
                                          </p:stCondLst>
                                        </p:cTn>
                                        <p:tgtEl>
                                          <p:spTgt spid="6">
                                            <p:txEl>
                                              <p:pRg st="5" end="5"/>
                                            </p:txEl>
                                          </p:spTgt>
                                        </p:tgtEl>
                                        <p:attrNameLst>
                                          <p:attrName>style.visibility</p:attrName>
                                        </p:attrNameLst>
                                      </p:cBhvr>
                                      <p:to>
                                        <p:strVal val="visible"/>
                                      </p:to>
                                    </p:set>
                                    <p:animEffect transition="in" filter="box(in)">
                                      <p:cBhvr>
                                        <p:cTn id="42" dur="20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4" name="Text Box 3"/>
          <p:cNvSpPr txBox="1"/>
          <p:nvPr/>
        </p:nvSpPr>
        <p:spPr>
          <a:xfrm>
            <a:off x="1101090" y="454660"/>
            <a:ext cx="2811780" cy="645160"/>
          </a:xfrm>
          <a:prstGeom prst="rect">
            <a:avLst/>
          </a:prstGeom>
          <a:noFill/>
        </p:spPr>
        <p:txBody>
          <a:bodyPr wrap="none" rtlCol="0" anchor="t">
            <a:spAutoFit/>
          </a:bodyPr>
          <a:p>
            <a:pPr algn="just">
              <a:buFont typeface="Wingdings" panose="05000000000000000000" pitchFamily="2" charset="2"/>
              <a:buNone/>
            </a:pPr>
            <a:r>
              <a:rPr lang="en-US" altLang="es-ES" sz="3600" b="1" dirty="0" smtClean="0">
                <a:solidFill>
                  <a:srgbClr val="FFC000"/>
                </a:solidFill>
                <a:latin typeface="Times New Roman" panose="02020603050405020304" charset="0"/>
                <a:cs typeface="Times New Roman" panose="02020603050405020304" charset="0"/>
                <a:sym typeface="+mn-ea"/>
              </a:rPr>
              <a:t>2.</a:t>
            </a:r>
            <a:r>
              <a:rPr lang="es-ES" sz="3600" b="1" dirty="0" smtClean="0">
                <a:solidFill>
                  <a:srgbClr val="FFC000"/>
                </a:solidFill>
                <a:latin typeface="Times New Roman" panose="02020603050405020304" charset="0"/>
                <a:cs typeface="Times New Roman" panose="02020603050405020304" charset="0"/>
                <a:sym typeface="+mn-ea"/>
              </a:rPr>
              <a:t> </a:t>
            </a:r>
            <a:r>
              <a:rPr lang="es-ES" sz="3600" b="1" dirty="0" err="1" smtClean="0">
                <a:solidFill>
                  <a:srgbClr val="FFC000"/>
                </a:solidFill>
                <a:latin typeface="Times New Roman" panose="02020603050405020304" charset="0"/>
                <a:cs typeface="Times New Roman" panose="02020603050405020304" charset="0"/>
                <a:sym typeface="+mn-ea"/>
              </a:rPr>
              <a:t>Nghệ</a:t>
            </a:r>
            <a:r>
              <a:rPr lang="es-ES" sz="3600" b="1" dirty="0" smtClean="0">
                <a:solidFill>
                  <a:srgbClr val="FFC000"/>
                </a:solidFill>
                <a:latin typeface="Times New Roman" panose="02020603050405020304" charset="0"/>
                <a:cs typeface="Times New Roman" panose="02020603050405020304" charset="0"/>
                <a:sym typeface="+mn-ea"/>
              </a:rPr>
              <a:t> </a:t>
            </a:r>
            <a:r>
              <a:rPr lang="es-ES" sz="3600" b="1" dirty="0" err="1" smtClean="0">
                <a:solidFill>
                  <a:srgbClr val="FFC000"/>
                </a:solidFill>
                <a:latin typeface="Times New Roman" panose="02020603050405020304" charset="0"/>
                <a:cs typeface="Times New Roman" panose="02020603050405020304" charset="0"/>
                <a:sym typeface="+mn-ea"/>
              </a:rPr>
              <a:t>thuật</a:t>
            </a:r>
            <a:endParaRPr lang="es-ES" sz="3600" b="1" dirty="0" smtClean="0">
              <a:solidFill>
                <a:srgbClr val="FFC000"/>
              </a:solidFill>
              <a:latin typeface="Times New Roman" panose="02020603050405020304" charset="0"/>
              <a:cs typeface="Times New Roman" panose="02020603050405020304" charset="0"/>
              <a:sym typeface="+mn-ea"/>
            </a:endParaRPr>
          </a:p>
        </p:txBody>
      </p:sp>
      <p:sp>
        <p:nvSpPr>
          <p:cNvPr id="5" name="Text Box 4"/>
          <p:cNvSpPr txBox="1"/>
          <p:nvPr/>
        </p:nvSpPr>
        <p:spPr>
          <a:xfrm>
            <a:off x="1217930" y="1099820"/>
            <a:ext cx="9851390" cy="3046095"/>
          </a:xfrm>
          <a:prstGeom prst="rect">
            <a:avLst/>
          </a:prstGeom>
          <a:noFill/>
        </p:spPr>
        <p:txBody>
          <a:bodyPr wrap="square" rtlCol="0" anchor="t">
            <a:spAutoFit/>
          </a:bodyPr>
          <a:p>
            <a:pPr indent="0" algn="just">
              <a:buFont typeface="Wingdings" panose="05000000000000000000" pitchFamily="2" charset="2"/>
              <a:buNone/>
            </a:pPr>
            <a:r>
              <a:rPr lang="en-US" altLang="es-ES" sz="3200" dirty="0" err="1"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Truyện</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vừa</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đậm</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đà</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yếu</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tố</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hiện</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thực</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vừa</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thấm</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đẫm</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chất</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lãng</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mạn</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chất</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thơ</a:t>
            </a:r>
            <a:endParaRPr lang="es-ES" sz="3200" dirty="0" smtClean="0">
              <a:latin typeface="Times New Roman" panose="02020603050405020304" charset="0"/>
              <a:cs typeface="Times New Roman" panose="02020603050405020304" charset="0"/>
            </a:endParaRPr>
          </a:p>
          <a:p>
            <a:pPr indent="0" algn="just">
              <a:buFont typeface="Wingdings" panose="05000000000000000000" pitchFamily="2" charset="2"/>
              <a:buNone/>
            </a:pPr>
            <a:r>
              <a:rPr lang="en-US" altLang="es-ES" sz="3200" dirty="0" err="1"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Miêu</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tả</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tinh</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tế</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những</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thay</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đổi</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của</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cảnh</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vật</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và</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diễn</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biến</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thế</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giới</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nội</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tâm</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nhân</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vật</a:t>
            </a:r>
            <a:r>
              <a:rPr lang="en-US" altLang="es-ES" sz="3200" dirty="0" err="1" smtClean="0">
                <a:latin typeface="Times New Roman" panose="02020603050405020304" charset="0"/>
                <a:cs typeface="Times New Roman" panose="02020603050405020304" charset="0"/>
                <a:sym typeface="+mn-ea"/>
              </a:rPr>
              <a:t>.</a:t>
            </a:r>
            <a:endParaRPr lang="en-US" altLang="es-ES" sz="3200" dirty="0" err="1" smtClean="0">
              <a:latin typeface="Times New Roman" panose="02020603050405020304" charset="0"/>
              <a:cs typeface="Times New Roman" panose="02020603050405020304" charset="0"/>
              <a:sym typeface="+mn-ea"/>
            </a:endParaRPr>
          </a:p>
          <a:p>
            <a:pPr indent="0" algn="just">
              <a:buFont typeface="Wingdings" panose="05000000000000000000" pitchFamily="2" charset="2"/>
              <a:buNone/>
            </a:pPr>
            <a:r>
              <a:rPr lang="en-US" altLang="es-ES" sz="3200" dirty="0" err="1"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Giọng</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văn</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nhẹ</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nhàng</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bình</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dị</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điềm</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tĩnh</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khách</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quan</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đầy</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xót</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thương</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lối</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kể</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chuyện</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thủ</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thỉ</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tâm</a:t>
            </a:r>
            <a:r>
              <a:rPr lang="es-ES" sz="3200" dirty="0" smtClean="0">
                <a:latin typeface="Times New Roman" panose="02020603050405020304" charset="0"/>
                <a:cs typeface="Times New Roman" panose="02020603050405020304" charset="0"/>
                <a:sym typeface="+mn-ea"/>
              </a:rPr>
              <a:t> </a:t>
            </a:r>
            <a:r>
              <a:rPr lang="es-ES" sz="3200" dirty="0" err="1" smtClean="0">
                <a:latin typeface="Times New Roman" panose="02020603050405020304" charset="0"/>
                <a:cs typeface="Times New Roman" panose="02020603050405020304" charset="0"/>
                <a:sym typeface="+mn-ea"/>
              </a:rPr>
              <a:t>t</a:t>
            </a:r>
            <a:r>
              <a:rPr lang="en-US" altLang="es-ES" sz="3200" dirty="0" err="1" smtClean="0">
                <a:latin typeface="Times New Roman" panose="02020603050405020304" charset="0"/>
                <a:cs typeface="Times New Roman" panose="02020603050405020304" charset="0"/>
                <a:sym typeface="+mn-ea"/>
              </a:rPr>
              <a:t>ì</a:t>
            </a:r>
            <a:r>
              <a:rPr lang="es-ES" sz="3200" dirty="0" err="1" smtClean="0">
                <a:latin typeface="Times New Roman" panose="02020603050405020304" charset="0"/>
                <a:cs typeface="Times New Roman" panose="02020603050405020304" charset="0"/>
                <a:sym typeface="+mn-ea"/>
              </a:rPr>
              <a:t>nh</a:t>
            </a:r>
            <a:r>
              <a:rPr lang="en-US" altLang="es-ES" sz="3200" dirty="0" err="1" smtClean="0">
                <a:latin typeface="Times New Roman" panose="02020603050405020304" charset="0"/>
                <a:cs typeface="Times New Roman" panose="02020603050405020304" charset="0"/>
                <a:sym typeface="+mn-ea"/>
              </a:rPr>
              <a:t>.</a:t>
            </a:r>
            <a:endParaRPr lang="en-US" altLang="es-ES" sz="3200" dirty="0" err="1" smtClean="0">
              <a:latin typeface="Times New Roman" panose="02020603050405020304" charset="0"/>
              <a:cs typeface="Times New Roman" panose="02020603050405020304" charset="0"/>
              <a:sym typeface="+mn-ea"/>
            </a:endParaRPr>
          </a:p>
        </p:txBody>
      </p:sp>
      <p:sp>
        <p:nvSpPr>
          <p:cNvPr id="100" name="Text Box 99"/>
          <p:cNvSpPr txBox="1"/>
          <p:nvPr/>
        </p:nvSpPr>
        <p:spPr>
          <a:xfrm>
            <a:off x="1332865" y="4145915"/>
            <a:ext cx="10072370" cy="1076325"/>
          </a:xfrm>
          <a:prstGeom prst="rect">
            <a:avLst/>
          </a:prstGeom>
          <a:noFill/>
          <a:ln w="9525">
            <a:noFill/>
          </a:ln>
        </p:spPr>
        <p:txBody>
          <a:bodyPr wrap="square">
            <a:spAutoFit/>
          </a:bodyPr>
          <a:p>
            <a:pPr marL="95885" indent="-95885"/>
            <a:r>
              <a:rPr lang="en-US" sz="3200" b="0">
                <a:solidFill>
                  <a:srgbClr val="000000"/>
                </a:solidFill>
                <a:latin typeface="Times New Roman" panose="02020603050405020304" charset="0"/>
              </a:rPr>
              <a:t>-</a:t>
            </a:r>
            <a:r>
              <a:rPr lang="en-US" sz="1300" b="0">
                <a:solidFill>
                  <a:srgbClr val="000000"/>
                </a:solidFill>
                <a:latin typeface="Times New Roman" panose="02020603050405020304" charset="0"/>
              </a:rPr>
              <a:t> </a:t>
            </a:r>
            <a:r>
              <a:rPr lang="en-US" sz="3200" b="0">
                <a:solidFill>
                  <a:srgbClr val="000000"/>
                </a:solidFill>
                <a:latin typeface="Times New Roman" panose="02020603050405020304" charset="0"/>
              </a:rPr>
              <a:t>Bút pháp tương phản đối lập </a:t>
            </a:r>
            <a:endParaRPr lang="en-US" sz="3200" b="0">
              <a:solidFill>
                <a:srgbClr val="000000"/>
              </a:solidFill>
              <a:latin typeface="Times New Roman" panose="02020603050405020304" charset="0"/>
            </a:endParaRPr>
          </a:p>
          <a:p>
            <a:pPr marL="95885" indent="-95885"/>
            <a:r>
              <a:rPr lang="en-US" sz="3200" b="0">
                <a:solidFill>
                  <a:srgbClr val="000000"/>
                </a:solidFill>
                <a:latin typeface="Times New Roman" panose="02020603050405020304" charset="0"/>
              </a:rPr>
              <a:t>- Ngôn ngữ giàu hình ảnh, tượng trưng</a:t>
            </a:r>
            <a:r>
              <a:rPr lang="en-US" sz="1400" b="0">
                <a:solidFill>
                  <a:srgbClr val="000000"/>
                </a:solidFill>
                <a:latin typeface="Times New Roman" panose="02020603050405020304" charset="0"/>
              </a:rPr>
              <a:t>	 </a:t>
            </a: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box(in)">
                                      <p:cBhvr>
                                        <p:cTn id="7" dur="20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box(in)">
                                      <p:cBhvr>
                                        <p:cTn id="12" dur="2000"/>
                                        <p:tgtEl>
                                          <p:spTgt spid="5">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1" end="1"/>
                                            </p:txEl>
                                          </p:spTgt>
                                        </p:tgtEl>
                                        <p:attrNameLst>
                                          <p:attrName>style.visibility</p:attrName>
                                        </p:attrNameLst>
                                      </p:cBhvr>
                                      <p:to>
                                        <p:strVal val="visible"/>
                                      </p:to>
                                    </p:set>
                                    <p:animEffect transition="in" filter="box(in)">
                                      <p:cBhvr>
                                        <p:cTn id="17" dur="2000"/>
                                        <p:tgtEl>
                                          <p:spTgt spid="5">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2" end="2"/>
                                            </p:txEl>
                                          </p:spTgt>
                                        </p:tgtEl>
                                        <p:attrNameLst>
                                          <p:attrName>style.visibility</p:attrName>
                                        </p:attrNameLst>
                                      </p:cBhvr>
                                      <p:to>
                                        <p:strVal val="visible"/>
                                      </p:to>
                                    </p:set>
                                    <p:animEffect transition="in" filter="box(in)">
                                      <p:cBhvr>
                                        <p:cTn id="22" dur="2000"/>
                                        <p:tgtEl>
                                          <p:spTgt spid="5">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100">
                                            <p:txEl>
                                              <p:pRg st="0" end="0"/>
                                            </p:txEl>
                                          </p:spTgt>
                                        </p:tgtEl>
                                        <p:attrNameLst>
                                          <p:attrName>style.visibility</p:attrName>
                                        </p:attrNameLst>
                                      </p:cBhvr>
                                      <p:to>
                                        <p:strVal val="visible"/>
                                      </p:to>
                                    </p:set>
                                    <p:animEffect transition="in" filter="box(in)">
                                      <p:cBhvr>
                                        <p:cTn id="27" dur="2000"/>
                                        <p:tgtEl>
                                          <p:spTgt spid="10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100">
                                            <p:txEl>
                                              <p:pRg st="1" end="1"/>
                                            </p:txEl>
                                          </p:spTgt>
                                        </p:tgtEl>
                                        <p:attrNameLst>
                                          <p:attrName>style.visibility</p:attrName>
                                        </p:attrNameLst>
                                      </p:cBhvr>
                                      <p:to>
                                        <p:strVal val="visible"/>
                                      </p:to>
                                    </p:set>
                                    <p:animEffect transition="in" filter="box(in)">
                                      <p:cBhvr>
                                        <p:cTn id="32" dur="2000"/>
                                        <p:tgtEl>
                                          <p:spTgt spid="100">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16" name="Text Box 15"/>
          <p:cNvSpPr txBox="1"/>
          <p:nvPr/>
        </p:nvSpPr>
        <p:spPr>
          <a:xfrm>
            <a:off x="726831" y="1019908"/>
            <a:ext cx="10528544" cy="4092575"/>
          </a:xfrm>
          <a:prstGeom prst="rect">
            <a:avLst/>
          </a:prstGeom>
          <a:noFill/>
        </p:spPr>
        <p:txBody>
          <a:bodyPr wrap="square" rtlCol="0">
            <a:spAutoFit/>
          </a:bodyPr>
          <a:lstStyle/>
          <a:p>
            <a:pPr algn="l"/>
            <a:r>
              <a:rPr lang="en-US" altLang="en-US" sz="3200">
                <a:solidFill>
                  <a:schemeClr val="bg1"/>
                </a:solidFill>
                <a:latin typeface="Times New Roman" panose="02020603050405020304" charset="0"/>
                <a:cs typeface="Times New Roman" panose="02020603050405020304" charset="0"/>
                <a:sym typeface="+mn-ea"/>
              </a:rPr>
              <a:t> </a:t>
            </a:r>
            <a:r>
              <a:rPr lang="en-US" altLang="en-US" sz="3600" b="1">
                <a:solidFill>
                  <a:srgbClr val="FFC000"/>
                </a:solidFill>
                <a:latin typeface="Times New Roman" panose="02020603050405020304" charset="0"/>
                <a:cs typeface="Times New Roman" panose="02020603050405020304" charset="0"/>
                <a:sym typeface="+mn-ea"/>
              </a:rPr>
              <a:t>1. Tác giả</a:t>
            </a:r>
            <a:endParaRPr lang="en-US" altLang="en-US" sz="3600" b="1" u="sng">
              <a:solidFill>
                <a:srgbClr val="FFC000"/>
              </a:solidFill>
              <a:latin typeface="Times New Roman" panose="02020603050405020304" charset="0"/>
              <a:cs typeface="Times New Roman" panose="02020603050405020304" charset="0"/>
              <a:sym typeface="+mn-ea"/>
            </a:endParaRPr>
          </a:p>
          <a:p>
            <a:pPr algn="l"/>
            <a:r>
              <a:rPr lang="vi-VN" altLang="en-US" sz="3200">
                <a:solidFill>
                  <a:schemeClr val="bg1"/>
                </a:solidFill>
                <a:latin typeface="Times New Roman" panose="02020603050405020304" charset="0"/>
                <a:cs typeface="Times New Roman" panose="02020603050405020304" charset="0"/>
                <a:sym typeface="+mn-ea"/>
              </a:rPr>
              <a:t>-</a:t>
            </a:r>
            <a:r>
              <a:rPr lang="en-US" altLang="vi-VN" sz="3200">
                <a:solidFill>
                  <a:schemeClr val="bg1"/>
                </a:solidFill>
                <a:latin typeface="Times New Roman" panose="02020603050405020304" charset="0"/>
                <a:cs typeface="Times New Roman" panose="02020603050405020304" charset="0"/>
                <a:sym typeface="+mn-ea"/>
              </a:rPr>
              <a:t>T</a:t>
            </a:r>
            <a:r>
              <a:rPr lang="vi-VN" altLang="en-US" sz="3200">
                <a:solidFill>
                  <a:schemeClr val="bg1"/>
                </a:solidFill>
                <a:latin typeface="Times New Roman" panose="02020603050405020304" charset="0"/>
                <a:cs typeface="Times New Roman" panose="02020603050405020304" charset="0"/>
                <a:sym typeface="+mn-ea"/>
              </a:rPr>
              <a:t>ên khai sinh là Nguyễn Tường Vinh (Sau đổi thành Nguyễn Tường Lân). </a:t>
            </a:r>
            <a:endParaRPr lang="vi-VN" altLang="en-US" sz="3200">
              <a:solidFill>
                <a:schemeClr val="bg1"/>
              </a:solidFill>
              <a:latin typeface="Times New Roman" panose="02020603050405020304" charset="0"/>
              <a:cs typeface="Times New Roman" panose="02020603050405020304" charset="0"/>
              <a:sym typeface="+mn-ea"/>
            </a:endParaRPr>
          </a:p>
          <a:p>
            <a:pPr algn="l"/>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Thành</a:t>
            </a:r>
            <a:r>
              <a:rPr lang="en-US" altLang="vi-VN" sz="3200">
                <a:solidFill>
                  <a:schemeClr val="bg1"/>
                </a:solidFill>
                <a:latin typeface="Times New Roman" panose="02020603050405020304" charset="0"/>
                <a:cs typeface="Times New Roman" panose="02020603050405020304" charset="0"/>
                <a:sym typeface="+mn-ea"/>
              </a:rPr>
              <a:t> </a:t>
            </a:r>
            <a:r>
              <a:rPr lang="vi-VN" altLang="vi-VN" sz="3200" noProof="1">
                <a:solidFill>
                  <a:schemeClr val="bg1"/>
                </a:solidFill>
                <a:latin typeface="Times New Roman" panose="02020603050405020304" charset="0"/>
                <a:cs typeface="Times New Roman" panose="02020603050405020304" charset="0"/>
                <a:sym typeface="+mn-ea"/>
              </a:rPr>
              <a:t>viên</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noProof="1">
                <a:solidFill>
                  <a:schemeClr val="bg1"/>
                </a:solidFill>
                <a:latin typeface="Times New Roman" panose="02020603050405020304" charset="0"/>
                <a:cs typeface="Times New Roman" panose="02020603050405020304" charset="0"/>
                <a:sym typeface="+mn-ea"/>
              </a:rPr>
              <a:t>trong</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nhóm</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văn</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i="1" err="1">
                <a:solidFill>
                  <a:schemeClr val="bg1"/>
                </a:solidFill>
                <a:latin typeface="Times New Roman" panose="02020603050405020304" charset="0"/>
                <a:cs typeface="Times New Roman" panose="02020603050405020304" charset="0"/>
                <a:sym typeface="+mn-ea"/>
              </a:rPr>
              <a:t>Tự</a:t>
            </a:r>
            <a:r>
              <a:rPr lang="en-US" altLang="vi-VN" sz="3200" i="1">
                <a:solidFill>
                  <a:schemeClr val="bg1"/>
                </a:solidFill>
                <a:latin typeface="Times New Roman" panose="02020603050405020304" charset="0"/>
                <a:cs typeface="Times New Roman" panose="02020603050405020304" charset="0"/>
                <a:sym typeface="+mn-ea"/>
              </a:rPr>
              <a:t> </a:t>
            </a:r>
            <a:r>
              <a:rPr lang="en-US" altLang="vi-VN" sz="3200" i="1" err="1">
                <a:solidFill>
                  <a:schemeClr val="bg1"/>
                </a:solidFill>
                <a:latin typeface="Times New Roman" panose="02020603050405020304" charset="0"/>
                <a:cs typeface="Times New Roman" panose="02020603050405020304" charset="0"/>
                <a:sym typeface="+mn-ea"/>
              </a:rPr>
              <a:t>lực</a:t>
            </a:r>
            <a:r>
              <a:rPr lang="en-US" altLang="vi-VN" sz="3200" i="1">
                <a:solidFill>
                  <a:schemeClr val="bg1"/>
                </a:solidFill>
                <a:latin typeface="Times New Roman" panose="02020603050405020304" charset="0"/>
                <a:cs typeface="Times New Roman" panose="02020603050405020304" charset="0"/>
                <a:sym typeface="+mn-ea"/>
              </a:rPr>
              <a:t> </a:t>
            </a:r>
            <a:r>
              <a:rPr lang="en-US" altLang="vi-VN" sz="3200" i="1" err="1">
                <a:solidFill>
                  <a:schemeClr val="bg1"/>
                </a:solidFill>
                <a:latin typeface="Times New Roman" panose="02020603050405020304" charset="0"/>
                <a:cs typeface="Times New Roman" panose="02020603050405020304" charset="0"/>
                <a:sym typeface="+mn-ea"/>
              </a:rPr>
              <a:t>văn</a:t>
            </a:r>
            <a:r>
              <a:rPr lang="en-US" altLang="vi-VN" sz="3200" i="1">
                <a:solidFill>
                  <a:schemeClr val="bg1"/>
                </a:solidFill>
                <a:latin typeface="Times New Roman" panose="02020603050405020304" charset="0"/>
                <a:cs typeface="Times New Roman" panose="02020603050405020304" charset="0"/>
                <a:sym typeface="+mn-ea"/>
              </a:rPr>
              <a:t> </a:t>
            </a:r>
            <a:r>
              <a:rPr lang="en-US" altLang="vi-VN" sz="3200" i="1" err="1">
                <a:solidFill>
                  <a:schemeClr val="bg1"/>
                </a:solidFill>
                <a:latin typeface="Times New Roman" panose="02020603050405020304" charset="0"/>
                <a:cs typeface="Times New Roman" panose="02020603050405020304" charset="0"/>
                <a:sym typeface="+mn-ea"/>
              </a:rPr>
              <a:t>đoàn</a:t>
            </a:r>
            <a:r>
              <a:rPr lang="en-US" altLang="vi-VN" sz="3200">
                <a:solidFill>
                  <a:schemeClr val="bg1"/>
                </a:solidFill>
                <a:latin typeface="Times New Roman" panose="02020603050405020304" charset="0"/>
                <a:cs typeface="Times New Roman" panose="02020603050405020304" charset="0"/>
                <a:sym typeface="+mn-ea"/>
              </a:rPr>
              <a:t>.</a:t>
            </a:r>
            <a:endParaRPr lang="vi-VN" altLang="en-US" sz="3200">
              <a:solidFill>
                <a:schemeClr val="bg1"/>
              </a:solidFill>
              <a:latin typeface="Times New Roman" panose="02020603050405020304" charset="0"/>
              <a:cs typeface="Times New Roman" panose="02020603050405020304" charset="0"/>
              <a:sym typeface="+mn-ea"/>
            </a:endParaRPr>
          </a:p>
          <a:p>
            <a:pPr algn="l"/>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Sinh</a:t>
            </a:r>
            <a:r>
              <a:rPr lang="en-US" altLang="vi-VN" sz="3200">
                <a:solidFill>
                  <a:schemeClr val="bg1"/>
                </a:solidFill>
                <a:latin typeface="Times New Roman" panose="02020603050405020304" charset="0"/>
                <a:cs typeface="Times New Roman" panose="02020603050405020304" charset="0"/>
                <a:sym typeface="+mn-ea"/>
              </a:rPr>
              <a:t> ra </a:t>
            </a:r>
            <a:r>
              <a:rPr lang="en-US" altLang="vi-VN" sz="3200" err="1">
                <a:solidFill>
                  <a:schemeClr val="bg1"/>
                </a:solidFill>
                <a:latin typeface="Times New Roman" panose="02020603050405020304" charset="0"/>
                <a:cs typeface="Times New Roman" panose="02020603050405020304" charset="0"/>
                <a:sym typeface="+mn-ea"/>
              </a:rPr>
              <a:t>và</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học</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tập</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tại</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Hà</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Nội</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nhưng</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từ</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nhỏ</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sống</a:t>
            </a:r>
            <a:r>
              <a:rPr lang="en-US" altLang="vi-VN" sz="3200">
                <a:solidFill>
                  <a:schemeClr val="bg1"/>
                </a:solidFill>
                <a:latin typeface="Times New Roman" panose="02020603050405020304" charset="0"/>
                <a:cs typeface="Times New Roman" panose="02020603050405020304" charset="0"/>
                <a:sym typeface="+mn-ea"/>
              </a:rPr>
              <a:t> ở </a:t>
            </a:r>
            <a:r>
              <a:rPr lang="en-US" altLang="vi-VN" sz="3200" err="1">
                <a:solidFill>
                  <a:schemeClr val="bg1"/>
                </a:solidFill>
                <a:latin typeface="Times New Roman" panose="02020603050405020304" charset="0"/>
                <a:cs typeface="Times New Roman" panose="02020603050405020304" charset="0"/>
                <a:sym typeface="+mn-ea"/>
              </a:rPr>
              <a:t>quê</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ngoại</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phố</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huyện</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Cẩm</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Giàng</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Hải</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Dương</a:t>
            </a:r>
            <a:r>
              <a:rPr lang="en-US" altLang="vi-VN" sz="3200">
                <a:solidFill>
                  <a:schemeClr val="bg1"/>
                </a:solidFill>
                <a:latin typeface="Times New Roman" panose="02020603050405020304" charset="0"/>
                <a:cs typeface="Times New Roman" panose="02020603050405020304" charset="0"/>
                <a:sym typeface="+mn-ea"/>
              </a:rPr>
              <a:t>.</a:t>
            </a:r>
            <a:endParaRPr lang="en-US" altLang="vi-VN" sz="3200">
              <a:solidFill>
                <a:schemeClr val="bg1"/>
              </a:solidFill>
              <a:latin typeface="Times New Roman" panose="02020603050405020304" charset="0"/>
              <a:cs typeface="Times New Roman" panose="02020603050405020304" charset="0"/>
              <a:sym typeface="+mn-ea"/>
            </a:endParaRPr>
          </a:p>
          <a:p>
            <a:r>
              <a:rPr lang="en-US" altLang="vi-VN" sz="3200">
                <a:solidFill>
                  <a:schemeClr val="bg1"/>
                </a:solidFill>
                <a:latin typeface="Times New Roman" panose="02020603050405020304" charset="0"/>
                <a:cs typeface="Times New Roman" panose="02020603050405020304" charset="0"/>
                <a:sym typeface="+mn-ea"/>
              </a:rPr>
              <a:t>- Thạch Lam là người đ</a:t>
            </a:r>
            <a:r>
              <a:rPr lang="en-US" altLang="vi-VN" sz="3200" err="1">
                <a:solidFill>
                  <a:schemeClr val="bg1"/>
                </a:solidFill>
                <a:latin typeface="Times New Roman" panose="02020603050405020304" charset="0"/>
                <a:cs typeface="Times New Roman" panose="02020603050405020304" charset="0"/>
                <a:sym typeface="+mn-ea"/>
              </a:rPr>
              <a:t>ôn</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hậu</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điềm</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đạm</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nhạy</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cảm</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tinh</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tế</a:t>
            </a:r>
            <a:endParaRPr lang="en-US" altLang="vi-VN" sz="3200" i="1">
              <a:solidFill>
                <a:schemeClr val="bg1"/>
              </a:solidFill>
              <a:latin typeface="Times New Roman" panose="02020603050405020304" charset="0"/>
              <a:cs typeface="Times New Roman" panose="02020603050405020304" charset="0"/>
              <a:sym typeface="+mn-ea"/>
            </a:endParaRPr>
          </a:p>
          <a:p>
            <a:endParaRPr lang="vi-VN" altLang="en-US" sz="3200" u="sng">
              <a:solidFill>
                <a:schemeClr val="bg1"/>
              </a:solidFill>
              <a:latin typeface="Times New Roman" panose="02020603050405020304" charset="0"/>
              <a:cs typeface="Times New Roman" panose="02020603050405020304" charset="0"/>
              <a:sym typeface="+mn-ea"/>
            </a:endParaRP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6">
                                            <p:txEl>
                                              <p:pRg st="1" end="1"/>
                                            </p:txEl>
                                          </p:spTgt>
                                        </p:tgtEl>
                                        <p:attrNameLst>
                                          <p:attrName>style.visibility</p:attrName>
                                        </p:attrNameLst>
                                      </p:cBhvr>
                                      <p:to>
                                        <p:strVal val="visible"/>
                                      </p:to>
                                    </p:set>
                                    <p:animEffect transition="in" filter="fade">
                                      <p:cBhvr>
                                        <p:cTn id="7" dur="500"/>
                                        <p:tgtEl>
                                          <p:spTgt spid="16">
                                            <p:txEl>
                                              <p:pRg st="1" end="1"/>
                                            </p:txEl>
                                          </p:spTgt>
                                        </p:tgtEl>
                                      </p:cBhvr>
                                    </p:animEffect>
                                    <p:anim calcmode="lin" valueType="num">
                                      <p:cBhvr>
                                        <p:cTn id="8" dur="500" fill="hold"/>
                                        <p:tgtEl>
                                          <p:spTgt spid="16">
                                            <p:txEl>
                                              <p:pRg st="1" end="1"/>
                                            </p:txEl>
                                          </p:spTgt>
                                        </p:tgtEl>
                                        <p:attrNameLst>
                                          <p:attrName>ppt_x</p:attrName>
                                        </p:attrNameLst>
                                      </p:cBhvr>
                                      <p:tavLst>
                                        <p:tav tm="0">
                                          <p:val>
                                            <p:strVal val="#ppt_x"/>
                                          </p:val>
                                        </p:tav>
                                        <p:tav tm="100000">
                                          <p:val>
                                            <p:strVal val="#ppt_x"/>
                                          </p:val>
                                        </p:tav>
                                      </p:tavLst>
                                    </p:anim>
                                    <p:anim calcmode="lin" valueType="num">
                                      <p:cBhvr>
                                        <p:cTn id="9" dur="500" fill="hold"/>
                                        <p:tgtEl>
                                          <p:spTgt spid="1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6">
                                            <p:txEl>
                                              <p:pRg st="2" end="2"/>
                                            </p:txEl>
                                          </p:spTgt>
                                        </p:tgtEl>
                                        <p:attrNameLst>
                                          <p:attrName>style.visibility</p:attrName>
                                        </p:attrNameLst>
                                      </p:cBhvr>
                                      <p:to>
                                        <p:strVal val="visible"/>
                                      </p:to>
                                    </p:set>
                                    <p:animEffect transition="in" filter="fade">
                                      <p:cBhvr>
                                        <p:cTn id="14" dur="500"/>
                                        <p:tgtEl>
                                          <p:spTgt spid="16">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animEffect transition="in" filter="fade">
                                      <p:cBhvr>
                                        <p:cTn id="19" dur="500"/>
                                        <p:tgtEl>
                                          <p:spTgt spid="16">
                                            <p:txEl>
                                              <p:pRg st="3" end="3"/>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nodeType="clickEffect">
                                  <p:stCondLst>
                                    <p:cond delay="0"/>
                                  </p:stCondLst>
                                  <p:childTnLst>
                                    <p:set>
                                      <p:cBhvr>
                                        <p:cTn id="23" dur="1" fill="hold">
                                          <p:stCondLst>
                                            <p:cond delay="0"/>
                                          </p:stCondLst>
                                        </p:cTn>
                                        <p:tgtEl>
                                          <p:spTgt spid="16">
                                            <p:txEl>
                                              <p:pRg st="4" end="4"/>
                                            </p:txEl>
                                          </p:spTgt>
                                        </p:tgtEl>
                                        <p:attrNameLst>
                                          <p:attrName>style.visibility</p:attrName>
                                        </p:attrNameLst>
                                      </p:cBhvr>
                                      <p:to>
                                        <p:strVal val="visible"/>
                                      </p:to>
                                    </p:set>
                                    <p:animEffect transition="in" filter="fade">
                                      <p:cBhvr>
                                        <p:cTn id="24" dur="500"/>
                                        <p:tgtEl>
                                          <p:spTgt spid="16">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endParaRPr lang="en-US"/>
          </a:p>
        </p:txBody>
      </p:sp>
      <p:pic>
        <p:nvPicPr>
          <p:cNvPr id="4" name="Content Placeholder 3" descr="slide5-l"/>
          <p:cNvPicPr>
            <a:picLocks noGrp="1" noChangeAspect="1"/>
          </p:cNvPicPr>
          <p:nvPr>
            <p:ph sz="half" idx="1"/>
          </p:nvPr>
        </p:nvPicPr>
        <p:blipFill>
          <a:blip r:embed="rId1"/>
          <a:stretch>
            <a:fillRect/>
          </a:stretch>
        </p:blipFill>
        <p:spPr>
          <a:xfrm>
            <a:off x="162560" y="635"/>
            <a:ext cx="11919585" cy="6946265"/>
          </a:xfrm>
          <a:prstGeom prst="rect">
            <a:avLst/>
          </a:prstGeom>
        </p:spPr>
      </p:pic>
    </p:spTree>
  </p:cSld>
  <p:clrMapOvr>
    <a:masterClrMapping/>
  </p:clrMapOvr>
  <p:transition>
    <p:random/>
  </p:transition>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550985" y="750277"/>
            <a:ext cx="10167815" cy="5134586"/>
          </a:xfrm>
        </p:spPr>
        <p:txBody>
          <a:bodyPr>
            <a:normAutofit/>
          </a:bodyPr>
          <a:lstStyle/>
          <a:p>
            <a:pPr marL="0" indent="0">
              <a:buNone/>
            </a:pPr>
            <a:r>
              <a:rPr lang="en-US" sz="4300" b="1">
                <a:solidFill>
                  <a:schemeClr val="bg1"/>
                </a:solidFill>
                <a:latin typeface="Times New Roman" panose="02020603050405020304" charset="0"/>
                <a:cs typeface="Times New Roman" panose="02020603050405020304" charset="0"/>
                <a:sym typeface="+mn-ea"/>
              </a:rPr>
              <a:t>     </a:t>
            </a:r>
            <a:r>
              <a:rPr lang="en-US" sz="3600" b="1">
                <a:solidFill>
                  <a:schemeClr val="bg1"/>
                </a:solidFill>
                <a:latin typeface="Times New Roman" panose="02020603050405020304" charset="0"/>
                <a:cs typeface="Times New Roman" panose="02020603050405020304" charset="0"/>
                <a:sym typeface="+mn-ea"/>
              </a:rPr>
              <a:t>- </a:t>
            </a:r>
            <a:r>
              <a:rPr lang="en-US" sz="3600">
                <a:solidFill>
                  <a:schemeClr val="bg1"/>
                </a:solidFill>
                <a:latin typeface="Times New Roman" panose="02020603050405020304" charset="0"/>
                <a:cs typeface="Times New Roman" panose="02020603050405020304" charset="0"/>
                <a:sym typeface="+mn-ea"/>
              </a:rPr>
              <a:t>Những </a:t>
            </a:r>
            <a:r>
              <a:rPr lang="en-US" sz="3600" err="1">
                <a:solidFill>
                  <a:schemeClr val="bg1"/>
                </a:solidFill>
                <a:latin typeface="Times New Roman" panose="02020603050405020304" charset="0"/>
                <a:cs typeface="Times New Roman" panose="02020603050405020304" charset="0"/>
                <a:sym typeface="+mn-ea"/>
              </a:rPr>
              <a:t>tác</a:t>
            </a:r>
            <a:r>
              <a:rPr lang="en-US" sz="3600">
                <a:solidFill>
                  <a:schemeClr val="bg1"/>
                </a:solidFill>
                <a:latin typeface="Times New Roman" panose="02020603050405020304" charset="0"/>
                <a:cs typeface="Times New Roman" panose="02020603050405020304" charset="0"/>
                <a:sym typeface="+mn-ea"/>
              </a:rPr>
              <a:t> </a:t>
            </a:r>
            <a:r>
              <a:rPr lang="en-US" sz="3600" err="1">
                <a:solidFill>
                  <a:schemeClr val="bg1"/>
                </a:solidFill>
                <a:latin typeface="Times New Roman" panose="02020603050405020304" charset="0"/>
                <a:cs typeface="Times New Roman" panose="02020603050405020304" charset="0"/>
                <a:sym typeface="+mn-ea"/>
              </a:rPr>
              <a:t>phẩm</a:t>
            </a:r>
            <a:r>
              <a:rPr lang="en-US" sz="3600">
                <a:solidFill>
                  <a:schemeClr val="bg1"/>
                </a:solidFill>
                <a:latin typeface="Times New Roman" panose="02020603050405020304" charset="0"/>
                <a:cs typeface="Times New Roman" panose="02020603050405020304" charset="0"/>
                <a:sym typeface="+mn-ea"/>
              </a:rPr>
              <a:t> </a:t>
            </a:r>
            <a:r>
              <a:rPr lang="en-US" sz="3600" err="1">
                <a:solidFill>
                  <a:schemeClr val="bg1"/>
                </a:solidFill>
                <a:latin typeface="Times New Roman" panose="02020603050405020304" charset="0"/>
                <a:cs typeface="Times New Roman" panose="02020603050405020304" charset="0"/>
                <a:sym typeface="+mn-ea"/>
              </a:rPr>
              <a:t>chính:</a:t>
            </a:r>
            <a:endParaRPr lang="en-US" sz="3600">
              <a:solidFill>
                <a:schemeClr val="bg1"/>
              </a:solidFill>
              <a:latin typeface="Comic Sans MS" panose="030F0702030302020204" charset="0"/>
              <a:cs typeface="Comic Sans MS" panose="030F0702030302020204" charset="0"/>
            </a:endParaRPr>
          </a:p>
          <a:p>
            <a:pPr marL="0" indent="0">
              <a:buNone/>
            </a:pPr>
            <a:r>
              <a:rPr lang="en-US" sz="3600">
                <a:solidFill>
                  <a:schemeClr val="bg1"/>
                </a:solidFill>
                <a:latin typeface="Comic Sans MS" panose="030F0702030302020204" charset="0"/>
                <a:cs typeface="Comic Sans MS" panose="030F0702030302020204" charset="0"/>
                <a:sym typeface="+mn-ea"/>
              </a:rPr>
              <a:t>	</a:t>
            </a:r>
            <a:r>
              <a:rPr lang="en-US" sz="3200">
                <a:solidFill>
                  <a:schemeClr val="bg1"/>
                </a:solidFill>
                <a:latin typeface="Times New Roman" panose="02020603050405020304" charset="0"/>
                <a:cs typeface="Times New Roman" panose="02020603050405020304" charset="0"/>
                <a:sym typeface="+mn-ea"/>
              </a:rPr>
              <a:t>+ </a:t>
            </a:r>
            <a:r>
              <a:rPr lang="en-US" sz="3200" err="1">
                <a:solidFill>
                  <a:schemeClr val="bg1"/>
                </a:solidFill>
                <a:latin typeface="Times New Roman" panose="02020603050405020304" charset="0"/>
                <a:cs typeface="Times New Roman" panose="02020603050405020304" charset="0"/>
                <a:sym typeface="+mn-ea"/>
              </a:rPr>
              <a:t>Tập</a:t>
            </a:r>
            <a:r>
              <a:rPr lang="en-US" sz="3200">
                <a:solidFill>
                  <a:schemeClr val="bg1"/>
                </a:solidFill>
                <a:latin typeface="Times New Roman" panose="02020603050405020304" charset="0"/>
                <a:cs typeface="Times New Roman" panose="02020603050405020304" charset="0"/>
                <a:sym typeface="+mn-ea"/>
              </a:rPr>
              <a:t> </a:t>
            </a:r>
            <a:r>
              <a:rPr lang="en-US" sz="3200" err="1">
                <a:solidFill>
                  <a:schemeClr val="bg1"/>
                </a:solidFill>
                <a:latin typeface="Times New Roman" panose="02020603050405020304" charset="0"/>
                <a:cs typeface="Times New Roman" panose="02020603050405020304" charset="0"/>
                <a:sym typeface="+mn-ea"/>
              </a:rPr>
              <a:t>truyện</a:t>
            </a:r>
            <a:r>
              <a:rPr lang="en-US" sz="3200">
                <a:solidFill>
                  <a:schemeClr val="bg1"/>
                </a:solidFill>
                <a:latin typeface="Times New Roman" panose="02020603050405020304" charset="0"/>
                <a:cs typeface="Times New Roman" panose="02020603050405020304" charset="0"/>
                <a:sym typeface="+mn-ea"/>
              </a:rPr>
              <a:t> </a:t>
            </a:r>
            <a:r>
              <a:rPr lang="en-US" sz="3200" err="1">
                <a:solidFill>
                  <a:schemeClr val="bg1"/>
                </a:solidFill>
                <a:latin typeface="Times New Roman" panose="02020603050405020304" charset="0"/>
                <a:cs typeface="Times New Roman" panose="02020603050405020304" charset="0"/>
                <a:sym typeface="+mn-ea"/>
              </a:rPr>
              <a:t>ngắn</a:t>
            </a:r>
            <a:r>
              <a:rPr lang="en-US" sz="3200">
                <a:solidFill>
                  <a:schemeClr val="bg1"/>
                </a:solidFill>
                <a:latin typeface="Times New Roman" panose="02020603050405020304" charset="0"/>
                <a:cs typeface="Times New Roman" panose="02020603050405020304" charset="0"/>
                <a:sym typeface="+mn-ea"/>
              </a:rPr>
              <a:t>: </a:t>
            </a:r>
            <a:r>
              <a:rPr lang="en-US" sz="3200" err="1">
                <a:solidFill>
                  <a:schemeClr val="bg1"/>
                </a:solidFill>
                <a:latin typeface="Times New Roman" panose="02020603050405020304" charset="0"/>
                <a:cs typeface="Times New Roman" panose="02020603050405020304" charset="0"/>
                <a:sym typeface="+mn-ea"/>
              </a:rPr>
              <a:t>Gió</a:t>
            </a:r>
            <a:r>
              <a:rPr lang="en-US" sz="3200">
                <a:solidFill>
                  <a:schemeClr val="bg1"/>
                </a:solidFill>
                <a:latin typeface="Times New Roman" panose="02020603050405020304" charset="0"/>
                <a:cs typeface="Times New Roman" panose="02020603050405020304" charset="0"/>
                <a:sym typeface="+mn-ea"/>
              </a:rPr>
              <a:t> </a:t>
            </a:r>
            <a:r>
              <a:rPr lang="en-US" sz="3200" err="1">
                <a:solidFill>
                  <a:schemeClr val="bg1"/>
                </a:solidFill>
                <a:latin typeface="Times New Roman" panose="02020603050405020304" charset="0"/>
                <a:cs typeface="Times New Roman" panose="02020603050405020304" charset="0"/>
                <a:sym typeface="+mn-ea"/>
              </a:rPr>
              <a:t>đầu</a:t>
            </a:r>
            <a:r>
              <a:rPr lang="en-US" sz="3200">
                <a:solidFill>
                  <a:schemeClr val="bg1"/>
                </a:solidFill>
                <a:latin typeface="Times New Roman" panose="02020603050405020304" charset="0"/>
                <a:cs typeface="Times New Roman" panose="02020603050405020304" charset="0"/>
                <a:sym typeface="+mn-ea"/>
              </a:rPr>
              <a:t> </a:t>
            </a:r>
            <a:r>
              <a:rPr lang="en-US" sz="3200" err="1">
                <a:solidFill>
                  <a:schemeClr val="bg1"/>
                </a:solidFill>
                <a:latin typeface="Times New Roman" panose="02020603050405020304" charset="0"/>
                <a:cs typeface="Times New Roman" panose="02020603050405020304" charset="0"/>
                <a:sym typeface="+mn-ea"/>
              </a:rPr>
              <a:t>mùa</a:t>
            </a:r>
            <a:r>
              <a:rPr lang="en-US" sz="3200">
                <a:solidFill>
                  <a:schemeClr val="bg1"/>
                </a:solidFill>
                <a:latin typeface="Times New Roman" panose="02020603050405020304" charset="0"/>
                <a:cs typeface="Times New Roman" panose="02020603050405020304" charset="0"/>
                <a:sym typeface="+mn-ea"/>
              </a:rPr>
              <a:t> (1937</a:t>
            </a:r>
            <a:r>
              <a:rPr lang="en-US" sz="3200" i="1">
                <a:solidFill>
                  <a:schemeClr val="bg1"/>
                </a:solidFill>
                <a:effectLst>
                  <a:outerShdw blurRad="38100" dist="38100" dir="2700000" algn="tl">
                    <a:srgbClr val="000000">
                      <a:alpha val="43137"/>
                    </a:srgbClr>
                  </a:outerShdw>
                </a:effectLst>
                <a:latin typeface="Times New Roman" panose="02020603050405020304" charset="0"/>
                <a:cs typeface="Times New Roman" panose="02020603050405020304" charset="0"/>
                <a:sym typeface="+mn-ea"/>
              </a:rPr>
              <a:t>),</a:t>
            </a:r>
            <a:r>
              <a:rPr lang="en-US" sz="3200" i="1">
                <a:solidFill>
                  <a:schemeClr val="accent4">
                    <a:lumMod val="60000"/>
                    <a:lumOff val="40000"/>
                  </a:schemeClr>
                </a:solidFill>
                <a:effectLst>
                  <a:outerShdw blurRad="38100" dist="38100" dir="2700000" algn="tl">
                    <a:srgbClr val="000000">
                      <a:alpha val="43137"/>
                    </a:srgbClr>
                  </a:outerShdw>
                </a:effectLst>
                <a:latin typeface="Times New Roman" panose="02020603050405020304" charset="0"/>
                <a:cs typeface="Times New Roman" panose="02020603050405020304" charset="0"/>
                <a:sym typeface="+mn-ea"/>
              </a:rPr>
              <a:t> </a:t>
            </a:r>
            <a:r>
              <a:rPr lang="en-US" sz="3200" err="1">
                <a:solidFill>
                  <a:schemeClr val="bg1"/>
                </a:solidFill>
                <a:effectLst/>
                <a:latin typeface="Times New Roman" panose="02020603050405020304" charset="0"/>
                <a:cs typeface="Times New Roman" panose="02020603050405020304" charset="0"/>
                <a:sym typeface="+mn-ea"/>
              </a:rPr>
              <a:t>Nắng</a:t>
            </a:r>
            <a:r>
              <a:rPr lang="en-US" sz="3200">
                <a:solidFill>
                  <a:schemeClr val="bg1"/>
                </a:solidFill>
                <a:effectLst/>
                <a:latin typeface="Times New Roman" panose="02020603050405020304" charset="0"/>
                <a:cs typeface="Times New Roman" panose="02020603050405020304" charset="0"/>
                <a:sym typeface="+mn-ea"/>
              </a:rPr>
              <a:t> </a:t>
            </a:r>
            <a:r>
              <a:rPr lang="en-US" sz="3200" err="1">
                <a:solidFill>
                  <a:schemeClr val="bg1"/>
                </a:solidFill>
                <a:effectLst/>
                <a:latin typeface="Times New Roman" panose="02020603050405020304" charset="0"/>
                <a:cs typeface="Times New Roman" panose="02020603050405020304" charset="0"/>
                <a:sym typeface="+mn-ea"/>
              </a:rPr>
              <a:t>trong</a:t>
            </a:r>
            <a:r>
              <a:rPr lang="en-US" sz="3200">
                <a:solidFill>
                  <a:schemeClr val="bg1"/>
                </a:solidFill>
                <a:effectLst/>
                <a:latin typeface="Times New Roman" panose="02020603050405020304" charset="0"/>
                <a:cs typeface="Times New Roman" panose="02020603050405020304" charset="0"/>
                <a:sym typeface="+mn-ea"/>
              </a:rPr>
              <a:t> </a:t>
            </a:r>
            <a:r>
              <a:rPr lang="en-US" sz="3200" err="1">
                <a:solidFill>
                  <a:schemeClr val="bg1"/>
                </a:solidFill>
                <a:effectLst/>
                <a:latin typeface="Times New Roman" panose="02020603050405020304" charset="0"/>
                <a:cs typeface="Times New Roman" panose="02020603050405020304" charset="0"/>
                <a:sym typeface="+mn-ea"/>
              </a:rPr>
              <a:t>vườn</a:t>
            </a:r>
            <a:r>
              <a:rPr lang="en-US" sz="3200" b="1" i="1">
                <a:solidFill>
                  <a:schemeClr val="bg1"/>
                </a:solidFill>
                <a:effectLst>
                  <a:outerShdw blurRad="38100" dist="38100" dir="2700000" algn="tl">
                    <a:srgbClr val="000000">
                      <a:alpha val="43137"/>
                    </a:srgbClr>
                  </a:outerShdw>
                </a:effectLst>
                <a:latin typeface="Times New Roman" panose="02020603050405020304" charset="0"/>
                <a:cs typeface="Times New Roman" panose="02020603050405020304" charset="0"/>
                <a:sym typeface="+mn-ea"/>
              </a:rPr>
              <a:t> </a:t>
            </a:r>
            <a:r>
              <a:rPr lang="en-US" sz="3200">
                <a:solidFill>
                  <a:schemeClr val="bg1"/>
                </a:solidFill>
                <a:latin typeface="Times New Roman" panose="02020603050405020304" charset="0"/>
                <a:cs typeface="Times New Roman" panose="02020603050405020304" charset="0"/>
                <a:sym typeface="+mn-ea"/>
              </a:rPr>
              <a:t>(1938), </a:t>
            </a:r>
            <a:r>
              <a:rPr lang="en-US" sz="3200" err="1">
                <a:solidFill>
                  <a:schemeClr val="bg1"/>
                </a:solidFill>
                <a:latin typeface="Times New Roman" panose="02020603050405020304" charset="0"/>
                <a:cs typeface="Times New Roman" panose="02020603050405020304" charset="0"/>
                <a:sym typeface="+mn-ea"/>
              </a:rPr>
              <a:t>Sợi</a:t>
            </a:r>
            <a:r>
              <a:rPr lang="en-US" sz="3200">
                <a:solidFill>
                  <a:schemeClr val="bg1"/>
                </a:solidFill>
                <a:latin typeface="Times New Roman" panose="02020603050405020304" charset="0"/>
                <a:cs typeface="Times New Roman" panose="02020603050405020304" charset="0"/>
                <a:sym typeface="+mn-ea"/>
              </a:rPr>
              <a:t> </a:t>
            </a:r>
            <a:r>
              <a:rPr lang="en-US" sz="3200" err="1">
                <a:solidFill>
                  <a:schemeClr val="bg1"/>
                </a:solidFill>
                <a:latin typeface="Times New Roman" panose="02020603050405020304" charset="0"/>
                <a:cs typeface="Times New Roman" panose="02020603050405020304" charset="0"/>
                <a:sym typeface="+mn-ea"/>
              </a:rPr>
              <a:t>tóc</a:t>
            </a:r>
            <a:r>
              <a:rPr lang="en-US" sz="3200">
                <a:solidFill>
                  <a:schemeClr val="bg1"/>
                </a:solidFill>
                <a:latin typeface="Times New Roman" panose="02020603050405020304" charset="0"/>
                <a:cs typeface="Times New Roman" panose="02020603050405020304" charset="0"/>
                <a:sym typeface="+mn-ea"/>
              </a:rPr>
              <a:t> (1942).</a:t>
            </a:r>
            <a:endParaRPr lang="en-US" sz="3200">
              <a:solidFill>
                <a:schemeClr val="bg1"/>
              </a:solidFill>
              <a:latin typeface="Times New Roman" panose="02020603050405020304" charset="0"/>
              <a:cs typeface="Times New Roman" panose="02020603050405020304" charset="0"/>
            </a:endParaRPr>
          </a:p>
          <a:p>
            <a:pPr marL="0" indent="0">
              <a:buNone/>
            </a:pPr>
            <a:r>
              <a:rPr lang="en-US" sz="3200">
                <a:solidFill>
                  <a:schemeClr val="bg1"/>
                </a:solidFill>
                <a:latin typeface="Times New Roman" panose="02020603050405020304" charset="0"/>
                <a:cs typeface="Times New Roman" panose="02020603050405020304" charset="0"/>
                <a:sym typeface="+mn-ea"/>
              </a:rPr>
              <a:t>	+ </a:t>
            </a:r>
            <a:r>
              <a:rPr lang="en-US" sz="3200" err="1">
                <a:solidFill>
                  <a:schemeClr val="bg1"/>
                </a:solidFill>
                <a:latin typeface="Times New Roman" panose="02020603050405020304" charset="0"/>
                <a:cs typeface="Times New Roman" panose="02020603050405020304" charset="0"/>
                <a:sym typeface="+mn-ea"/>
              </a:rPr>
              <a:t>Tiểu</a:t>
            </a:r>
            <a:r>
              <a:rPr lang="en-US" sz="3200">
                <a:solidFill>
                  <a:schemeClr val="bg1"/>
                </a:solidFill>
                <a:latin typeface="Times New Roman" panose="02020603050405020304" charset="0"/>
                <a:cs typeface="Times New Roman" panose="02020603050405020304" charset="0"/>
                <a:sym typeface="+mn-ea"/>
              </a:rPr>
              <a:t> </a:t>
            </a:r>
            <a:r>
              <a:rPr lang="en-US" sz="3200" err="1">
                <a:solidFill>
                  <a:schemeClr val="bg1"/>
                </a:solidFill>
                <a:latin typeface="Times New Roman" panose="02020603050405020304" charset="0"/>
                <a:cs typeface="Times New Roman" panose="02020603050405020304" charset="0"/>
                <a:sym typeface="+mn-ea"/>
              </a:rPr>
              <a:t>thuyết</a:t>
            </a:r>
            <a:r>
              <a:rPr lang="en-US" sz="3200">
                <a:solidFill>
                  <a:schemeClr val="bg1"/>
                </a:solidFill>
                <a:latin typeface="Times New Roman" panose="02020603050405020304" charset="0"/>
                <a:cs typeface="Times New Roman" panose="02020603050405020304" charset="0"/>
                <a:sym typeface="+mn-ea"/>
              </a:rPr>
              <a:t> </a:t>
            </a:r>
            <a:r>
              <a:rPr lang="en-US" sz="3200" err="1">
                <a:solidFill>
                  <a:schemeClr val="bg1"/>
                </a:solidFill>
                <a:latin typeface="Times New Roman" panose="02020603050405020304" charset="0"/>
                <a:cs typeface="Times New Roman" panose="02020603050405020304" charset="0"/>
                <a:sym typeface="+mn-ea"/>
              </a:rPr>
              <a:t>Ngày</a:t>
            </a:r>
            <a:r>
              <a:rPr lang="en-US" sz="3200">
                <a:solidFill>
                  <a:schemeClr val="bg1"/>
                </a:solidFill>
                <a:latin typeface="Times New Roman" panose="02020603050405020304" charset="0"/>
                <a:cs typeface="Times New Roman" panose="02020603050405020304" charset="0"/>
                <a:sym typeface="+mn-ea"/>
              </a:rPr>
              <a:t> </a:t>
            </a:r>
            <a:r>
              <a:rPr lang="en-US" sz="3200" err="1">
                <a:solidFill>
                  <a:schemeClr val="bg1"/>
                </a:solidFill>
                <a:latin typeface="Times New Roman" panose="02020603050405020304" charset="0"/>
                <a:cs typeface="Times New Roman" panose="02020603050405020304" charset="0"/>
                <a:sym typeface="+mn-ea"/>
              </a:rPr>
              <a:t>mới</a:t>
            </a:r>
            <a:r>
              <a:rPr lang="en-US" sz="3200">
                <a:solidFill>
                  <a:schemeClr val="bg1"/>
                </a:solidFill>
                <a:latin typeface="Times New Roman" panose="02020603050405020304" charset="0"/>
                <a:cs typeface="Times New Roman" panose="02020603050405020304" charset="0"/>
                <a:sym typeface="+mn-ea"/>
              </a:rPr>
              <a:t> (1939)</a:t>
            </a:r>
            <a:endParaRPr lang="en-US" sz="3200">
              <a:solidFill>
                <a:schemeClr val="bg1"/>
              </a:solidFill>
              <a:latin typeface="Times New Roman" panose="02020603050405020304" charset="0"/>
              <a:cs typeface="Times New Roman" panose="02020603050405020304" charset="0"/>
            </a:endParaRPr>
          </a:p>
          <a:p>
            <a:pPr marL="0" indent="0">
              <a:buNone/>
            </a:pPr>
            <a:r>
              <a:rPr lang="en-US" sz="3200">
                <a:solidFill>
                  <a:schemeClr val="bg1"/>
                </a:solidFill>
                <a:latin typeface="Times New Roman" panose="02020603050405020304" charset="0"/>
                <a:cs typeface="Times New Roman" panose="02020603050405020304" charset="0"/>
                <a:sym typeface="+mn-ea"/>
              </a:rPr>
              <a:t>	+ </a:t>
            </a:r>
            <a:r>
              <a:rPr lang="en-US" sz="3200" err="1">
                <a:solidFill>
                  <a:schemeClr val="bg1"/>
                </a:solidFill>
                <a:latin typeface="Times New Roman" panose="02020603050405020304" charset="0"/>
                <a:cs typeface="Times New Roman" panose="02020603050405020304" charset="0"/>
                <a:sym typeface="+mn-ea"/>
              </a:rPr>
              <a:t>Tập</a:t>
            </a:r>
            <a:r>
              <a:rPr lang="en-US" sz="3200">
                <a:solidFill>
                  <a:schemeClr val="bg1"/>
                </a:solidFill>
                <a:latin typeface="Times New Roman" panose="02020603050405020304" charset="0"/>
                <a:cs typeface="Times New Roman" panose="02020603050405020304" charset="0"/>
                <a:sym typeface="+mn-ea"/>
              </a:rPr>
              <a:t> </a:t>
            </a:r>
            <a:r>
              <a:rPr lang="en-US" sz="3200" err="1">
                <a:solidFill>
                  <a:schemeClr val="bg1"/>
                </a:solidFill>
                <a:latin typeface="Times New Roman" panose="02020603050405020304" charset="0"/>
                <a:cs typeface="Times New Roman" panose="02020603050405020304" charset="0"/>
                <a:sym typeface="+mn-ea"/>
              </a:rPr>
              <a:t>tiểu</a:t>
            </a:r>
            <a:r>
              <a:rPr lang="en-US" sz="3200">
                <a:solidFill>
                  <a:schemeClr val="bg1"/>
                </a:solidFill>
                <a:latin typeface="Times New Roman" panose="02020603050405020304" charset="0"/>
                <a:cs typeface="Times New Roman" panose="02020603050405020304" charset="0"/>
                <a:sym typeface="+mn-ea"/>
              </a:rPr>
              <a:t> </a:t>
            </a:r>
            <a:r>
              <a:rPr lang="en-US" sz="3200" err="1">
                <a:solidFill>
                  <a:schemeClr val="bg1"/>
                </a:solidFill>
                <a:latin typeface="Times New Roman" panose="02020603050405020304" charset="0"/>
                <a:cs typeface="Times New Roman" panose="02020603050405020304" charset="0"/>
                <a:sym typeface="+mn-ea"/>
              </a:rPr>
              <a:t>luận</a:t>
            </a:r>
            <a:r>
              <a:rPr lang="en-US" sz="3200">
                <a:solidFill>
                  <a:schemeClr val="bg1"/>
                </a:solidFill>
                <a:latin typeface="Times New Roman" panose="02020603050405020304" charset="0"/>
                <a:cs typeface="Times New Roman" panose="02020603050405020304" charset="0"/>
                <a:sym typeface="+mn-ea"/>
              </a:rPr>
              <a:t> Theo </a:t>
            </a:r>
            <a:r>
              <a:rPr lang="en-US" sz="3200" err="1">
                <a:solidFill>
                  <a:schemeClr val="bg1"/>
                </a:solidFill>
                <a:latin typeface="Times New Roman" panose="02020603050405020304" charset="0"/>
                <a:cs typeface="Times New Roman" panose="02020603050405020304" charset="0"/>
                <a:sym typeface="+mn-ea"/>
              </a:rPr>
              <a:t>dòng</a:t>
            </a:r>
            <a:r>
              <a:rPr lang="en-US" sz="3200">
                <a:solidFill>
                  <a:schemeClr val="bg1"/>
                </a:solidFill>
                <a:latin typeface="Times New Roman" panose="02020603050405020304" charset="0"/>
                <a:cs typeface="Times New Roman" panose="02020603050405020304" charset="0"/>
                <a:sym typeface="+mn-ea"/>
              </a:rPr>
              <a:t> (1941)</a:t>
            </a:r>
            <a:endParaRPr lang="en-US" sz="3200">
              <a:solidFill>
                <a:schemeClr val="bg1"/>
              </a:solidFill>
              <a:latin typeface="Times New Roman" panose="02020603050405020304" charset="0"/>
              <a:cs typeface="Times New Roman" panose="02020603050405020304" charset="0"/>
            </a:endParaRPr>
          </a:p>
          <a:p>
            <a:pPr marL="0" indent="0">
              <a:buNone/>
            </a:pPr>
            <a:r>
              <a:rPr lang="en-US" sz="3200">
                <a:solidFill>
                  <a:schemeClr val="bg1"/>
                </a:solidFill>
                <a:latin typeface="Times New Roman" panose="02020603050405020304" charset="0"/>
                <a:cs typeface="Times New Roman" panose="02020603050405020304" charset="0"/>
                <a:sym typeface="+mn-ea"/>
              </a:rPr>
              <a:t>	+ </a:t>
            </a:r>
            <a:r>
              <a:rPr lang="en-US" sz="3200" err="1">
                <a:solidFill>
                  <a:schemeClr val="bg1"/>
                </a:solidFill>
                <a:latin typeface="Times New Roman" panose="02020603050405020304" charset="0"/>
                <a:cs typeface="Times New Roman" panose="02020603050405020304" charset="0"/>
                <a:sym typeface="+mn-ea"/>
              </a:rPr>
              <a:t>Tùy</a:t>
            </a:r>
            <a:r>
              <a:rPr lang="en-US" sz="3200">
                <a:solidFill>
                  <a:schemeClr val="bg1"/>
                </a:solidFill>
                <a:latin typeface="Times New Roman" panose="02020603050405020304" charset="0"/>
                <a:cs typeface="Times New Roman" panose="02020603050405020304" charset="0"/>
                <a:sym typeface="+mn-ea"/>
              </a:rPr>
              <a:t> </a:t>
            </a:r>
            <a:r>
              <a:rPr lang="en-US" sz="3200" err="1">
                <a:solidFill>
                  <a:schemeClr val="bg1"/>
                </a:solidFill>
                <a:latin typeface="Times New Roman" panose="02020603050405020304" charset="0"/>
                <a:cs typeface="Times New Roman" panose="02020603050405020304" charset="0"/>
                <a:sym typeface="+mn-ea"/>
              </a:rPr>
              <a:t>bút</a:t>
            </a:r>
            <a:r>
              <a:rPr lang="en-US" sz="3200">
                <a:solidFill>
                  <a:schemeClr val="bg1"/>
                </a:solidFill>
                <a:latin typeface="Times New Roman" panose="02020603050405020304" charset="0"/>
                <a:cs typeface="Times New Roman" panose="02020603050405020304" charset="0"/>
                <a:sym typeface="+mn-ea"/>
              </a:rPr>
              <a:t> </a:t>
            </a:r>
            <a:r>
              <a:rPr lang="en-US" sz="3200" err="1">
                <a:solidFill>
                  <a:schemeClr val="bg1"/>
                </a:solidFill>
                <a:latin typeface="Times New Roman" panose="02020603050405020304" charset="0"/>
                <a:cs typeface="Times New Roman" panose="02020603050405020304" charset="0"/>
                <a:sym typeface="+mn-ea"/>
              </a:rPr>
              <a:t>Hà</a:t>
            </a:r>
            <a:r>
              <a:rPr lang="en-US" sz="3200">
                <a:solidFill>
                  <a:schemeClr val="bg1"/>
                </a:solidFill>
                <a:latin typeface="Times New Roman" panose="02020603050405020304" charset="0"/>
                <a:cs typeface="Times New Roman" panose="02020603050405020304" charset="0"/>
                <a:sym typeface="+mn-ea"/>
              </a:rPr>
              <a:t> </a:t>
            </a:r>
            <a:r>
              <a:rPr lang="en-US" sz="3200" err="1">
                <a:solidFill>
                  <a:schemeClr val="bg1"/>
                </a:solidFill>
                <a:latin typeface="Times New Roman" panose="02020603050405020304" charset="0"/>
                <a:cs typeface="Times New Roman" panose="02020603050405020304" charset="0"/>
                <a:sym typeface="+mn-ea"/>
              </a:rPr>
              <a:t>Nội</a:t>
            </a:r>
            <a:r>
              <a:rPr lang="en-US" sz="3200">
                <a:solidFill>
                  <a:schemeClr val="bg1"/>
                </a:solidFill>
                <a:latin typeface="Times New Roman" panose="02020603050405020304" charset="0"/>
                <a:cs typeface="Times New Roman" panose="02020603050405020304" charset="0"/>
                <a:sym typeface="+mn-ea"/>
              </a:rPr>
              <a:t> </a:t>
            </a:r>
            <a:r>
              <a:rPr lang="en-US" sz="3200" err="1">
                <a:solidFill>
                  <a:schemeClr val="bg1"/>
                </a:solidFill>
                <a:latin typeface="Times New Roman" panose="02020603050405020304" charset="0"/>
                <a:cs typeface="Times New Roman" panose="02020603050405020304" charset="0"/>
                <a:sym typeface="+mn-ea"/>
              </a:rPr>
              <a:t>băm</a:t>
            </a:r>
            <a:r>
              <a:rPr lang="en-US" sz="3200">
                <a:solidFill>
                  <a:schemeClr val="bg1"/>
                </a:solidFill>
                <a:latin typeface="Times New Roman" panose="02020603050405020304" charset="0"/>
                <a:cs typeface="Times New Roman" panose="02020603050405020304" charset="0"/>
                <a:sym typeface="+mn-ea"/>
              </a:rPr>
              <a:t> </a:t>
            </a:r>
            <a:r>
              <a:rPr lang="en-US" sz="3200" err="1">
                <a:solidFill>
                  <a:schemeClr val="bg1"/>
                </a:solidFill>
                <a:latin typeface="Times New Roman" panose="02020603050405020304" charset="0"/>
                <a:cs typeface="Times New Roman" panose="02020603050405020304" charset="0"/>
                <a:sym typeface="+mn-ea"/>
              </a:rPr>
              <a:t>sáu</a:t>
            </a:r>
            <a:r>
              <a:rPr lang="en-US" sz="3200">
                <a:solidFill>
                  <a:schemeClr val="bg1"/>
                </a:solidFill>
                <a:latin typeface="Times New Roman" panose="02020603050405020304" charset="0"/>
                <a:cs typeface="Times New Roman" panose="02020603050405020304" charset="0"/>
                <a:sym typeface="+mn-ea"/>
              </a:rPr>
              <a:t> </a:t>
            </a:r>
            <a:r>
              <a:rPr lang="en-US" sz="3200" err="1">
                <a:solidFill>
                  <a:schemeClr val="bg1"/>
                </a:solidFill>
                <a:latin typeface="Times New Roman" panose="02020603050405020304" charset="0"/>
                <a:cs typeface="Times New Roman" panose="02020603050405020304" charset="0"/>
                <a:sym typeface="+mn-ea"/>
              </a:rPr>
              <a:t>phố</a:t>
            </a:r>
            <a:r>
              <a:rPr lang="en-US" sz="3200">
                <a:solidFill>
                  <a:schemeClr val="bg1"/>
                </a:solidFill>
                <a:latin typeface="Times New Roman" panose="02020603050405020304" charset="0"/>
                <a:cs typeface="Times New Roman" panose="02020603050405020304" charset="0"/>
                <a:sym typeface="+mn-ea"/>
              </a:rPr>
              <a:t> </a:t>
            </a:r>
            <a:r>
              <a:rPr lang="en-US" sz="3200" err="1">
                <a:solidFill>
                  <a:schemeClr val="bg1"/>
                </a:solidFill>
                <a:latin typeface="Times New Roman" panose="02020603050405020304" charset="0"/>
                <a:cs typeface="Times New Roman" panose="02020603050405020304" charset="0"/>
                <a:sym typeface="+mn-ea"/>
              </a:rPr>
              <a:t>phường</a:t>
            </a:r>
            <a:r>
              <a:rPr lang="en-US" sz="3200">
                <a:solidFill>
                  <a:schemeClr val="bg1"/>
                </a:solidFill>
                <a:latin typeface="Times New Roman" panose="02020603050405020304" charset="0"/>
                <a:cs typeface="Times New Roman" panose="02020603050405020304" charset="0"/>
                <a:sym typeface="+mn-ea"/>
              </a:rPr>
              <a:t> (1943)</a:t>
            </a:r>
            <a:endParaRPr lang="en-US" sz="3200">
              <a:latin typeface="Times New Roman" panose="02020603050405020304" charset="0"/>
              <a:cs typeface="Times New Roman" panose="02020603050405020304" charset="0"/>
            </a:endParaRPr>
          </a:p>
        </p:txBody>
      </p:sp>
    </p:spTree>
  </p:cSld>
  <p:clrMapOvr>
    <a:masterClrMapping/>
  </p:clrMapOvr>
  <p:transition>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45477" y="82062"/>
            <a:ext cx="11691913" cy="222738"/>
          </a:xfrm>
        </p:spPr>
        <p:txBody>
          <a:bodyPr>
            <a:normAutofit fontScale="90000"/>
          </a:bodyPr>
          <a:lstStyle/>
          <a:p>
            <a:endParaRPr lang="en-US" sz="3600" b="1">
              <a:solidFill>
                <a:schemeClr val="bg1"/>
              </a:solidFill>
            </a:endParaRPr>
          </a:p>
        </p:txBody>
      </p:sp>
      <p:sp>
        <p:nvSpPr>
          <p:cNvPr id="3" name="Content Placeholder 2"/>
          <p:cNvSpPr>
            <a:spLocks noGrp="1"/>
          </p:cNvSpPr>
          <p:nvPr>
            <p:ph idx="1"/>
          </p:nvPr>
        </p:nvSpPr>
        <p:spPr>
          <a:xfrm>
            <a:off x="387985" y="1030605"/>
            <a:ext cx="11633200" cy="4803775"/>
          </a:xfrm>
          <a:effectLst/>
        </p:spPr>
        <p:txBody>
          <a:bodyPr>
            <a:noAutofit/>
          </a:bodyPr>
          <a:lstStyle/>
          <a:p>
            <a:pPr marL="0" indent="0">
              <a:buNone/>
            </a:pPr>
            <a:r>
              <a:rPr lang="en-US" sz="3200">
                <a:solidFill>
                  <a:schemeClr val="bg1"/>
                </a:solidFill>
                <a:latin typeface="Times New Roman" panose="02020603050405020304" charset="0"/>
                <a:cs typeface="Times New Roman" panose="02020603050405020304" charset="0"/>
              </a:rPr>
              <a:t>     *  </a:t>
            </a:r>
            <a:r>
              <a:rPr lang="en-US" sz="3200">
                <a:latin typeface="Times New Roman" panose="02020603050405020304" charset="0"/>
                <a:cs typeface="Times New Roman" panose="02020603050405020304" charset="0"/>
              </a:rPr>
              <a:t> - </a:t>
            </a:r>
            <a:r>
              <a:rPr lang="en-US" sz="3200" err="1">
                <a:latin typeface="Times New Roman" panose="02020603050405020304" charset="0"/>
                <a:cs typeface="Times New Roman" panose="02020603050405020304" charset="0"/>
              </a:rPr>
              <a:t>Đặc</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điểm</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truyện</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ngắn</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của</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Thạch</a:t>
            </a:r>
            <a:r>
              <a:rPr lang="en-US" sz="3200">
                <a:latin typeface="Times New Roman" panose="02020603050405020304" charset="0"/>
                <a:cs typeface="Times New Roman" panose="02020603050405020304" charset="0"/>
              </a:rPr>
              <a:t> Lam:</a:t>
            </a:r>
            <a:endParaRPr lang="en-US" sz="3200">
              <a:latin typeface="Times New Roman" panose="02020603050405020304" charset="0"/>
              <a:cs typeface="Times New Roman" panose="02020603050405020304" charset="0"/>
            </a:endParaRPr>
          </a:p>
          <a:p>
            <a:pPr marL="0" indent="0">
              <a:buNone/>
            </a:pPr>
            <a:r>
              <a:rPr lang="en-US" sz="3200">
                <a:latin typeface="Times New Roman" panose="02020603050405020304" charset="0"/>
                <a:cs typeface="Times New Roman" panose="02020603050405020304" charset="0"/>
              </a:rPr>
              <a:t>	    + Viết những t</a:t>
            </a:r>
            <a:r>
              <a:rPr lang="en-US" sz="3200" err="1">
                <a:latin typeface="Times New Roman" panose="02020603050405020304" charset="0"/>
                <a:cs typeface="Times New Roman" panose="02020603050405020304" charset="0"/>
              </a:rPr>
              <a:t>ruyện</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không</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có</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chuyện</a:t>
            </a:r>
            <a:r>
              <a:rPr lang="en-US" sz="3200">
                <a:latin typeface="Times New Roman" panose="02020603050405020304" charset="0"/>
                <a:cs typeface="Times New Roman" panose="02020603050405020304" charset="0"/>
              </a:rPr>
              <a:t> </a:t>
            </a:r>
            <a:endParaRPr lang="en-US" sz="3200">
              <a:latin typeface="Times New Roman" panose="02020603050405020304" charset="0"/>
              <a:cs typeface="Times New Roman" panose="02020603050405020304" charset="0"/>
            </a:endParaRPr>
          </a:p>
          <a:p>
            <a:pPr marL="0" indent="0">
              <a:buNone/>
            </a:pPr>
            <a:r>
              <a:rPr lang="en-US" sz="3200">
                <a:latin typeface="Times New Roman" panose="02020603050405020304" charset="0"/>
                <a:cs typeface="Times New Roman" panose="02020603050405020304" charset="0"/>
              </a:rPr>
              <a:t>	    +  </a:t>
            </a:r>
            <a:r>
              <a:rPr lang="en-US" sz="3200" err="1">
                <a:latin typeface="Times New Roman" panose="02020603050405020304" charset="0"/>
                <a:cs typeface="Times New Roman" panose="02020603050405020304" charset="0"/>
              </a:rPr>
              <a:t>Khai</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thác</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thế</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giới</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nội</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tâm</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nhân</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vật</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với</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những</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xúc</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cảm</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mong</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manh</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mơ</a:t>
            </a:r>
            <a:r>
              <a:rPr lang="en-US" sz="3200">
                <a:latin typeface="Times New Roman" panose="02020603050405020304" charset="0"/>
                <a:cs typeface="Times New Roman" panose="02020603050405020304" charset="0"/>
              </a:rPr>
              <a:t> </a:t>
            </a:r>
            <a:r>
              <a:rPr lang="en-US" sz="3200" err="1">
                <a:latin typeface="Times New Roman" panose="02020603050405020304" charset="0"/>
                <a:cs typeface="Times New Roman" panose="02020603050405020304" charset="0"/>
              </a:rPr>
              <a:t>hồ</a:t>
            </a:r>
            <a:r>
              <a:rPr lang="en-US" sz="3200">
                <a:latin typeface="Times New Roman" panose="02020603050405020304" charset="0"/>
                <a:cs typeface="Times New Roman" panose="02020603050405020304" charset="0"/>
              </a:rPr>
              <a:t>.</a:t>
            </a:r>
            <a:endParaRPr lang="en-US" sz="3200">
              <a:latin typeface="Times New Roman" panose="02020603050405020304" charset="0"/>
              <a:cs typeface="Times New Roman" panose="02020603050405020304" charset="0"/>
            </a:endParaRPr>
          </a:p>
          <a:p>
            <a:pPr marL="0" indent="0">
              <a:buNone/>
            </a:pPr>
            <a:r>
              <a:rPr lang="en-US" sz="3200">
                <a:latin typeface="Times New Roman" panose="02020603050405020304" charset="0"/>
                <a:cs typeface="Times New Roman" panose="02020603050405020304" charset="0"/>
              </a:rPr>
              <a:t>	    + </a:t>
            </a:r>
            <a:r>
              <a:rPr lang="en-US" altLang="vi-VN" sz="3200">
                <a:solidFill>
                  <a:schemeClr val="tx1"/>
                </a:solidFill>
                <a:latin typeface="Times New Roman" panose="02020603050405020304" charset="0"/>
                <a:cs typeface="Times New Roman" panose="02020603050405020304" charset="0"/>
                <a:sym typeface="+mn-ea"/>
              </a:rPr>
              <a:t>Ông có biệt tài về viết truyện ngắn. Mỗi truyện ngắn của ông như một bài thơ trữ tình, giọng điệu điềm đạm nhưng chan chứa biết bao tình cảm. </a:t>
            </a:r>
            <a:endParaRPr lang="en-US" altLang="vi-VN" sz="3200">
              <a:solidFill>
                <a:schemeClr val="tx1"/>
              </a:solidFill>
              <a:latin typeface="Times New Roman" panose="02020603050405020304" charset="0"/>
              <a:cs typeface="Times New Roman" panose="02020603050405020304" charset="0"/>
              <a:sym typeface="+mn-ea"/>
            </a:endParaRPr>
          </a:p>
          <a:p>
            <a:pPr marL="0" indent="0">
              <a:buNone/>
            </a:pPr>
            <a:r>
              <a:rPr lang="en-US" altLang="vi-VN" sz="3200">
                <a:solidFill>
                  <a:schemeClr val="tx1"/>
                </a:solidFill>
                <a:latin typeface="Times New Roman" panose="02020603050405020304" charset="0"/>
                <a:cs typeface="Times New Roman" panose="02020603050405020304" charset="0"/>
                <a:sym typeface="+mn-ea"/>
              </a:rPr>
              <a:t>              + C</a:t>
            </a:r>
            <a:r>
              <a:rPr lang="en-US" altLang="vi-VN" sz="3200" err="1">
                <a:solidFill>
                  <a:schemeClr val="tx1"/>
                </a:solidFill>
                <a:latin typeface="Times New Roman" panose="02020603050405020304" charset="0"/>
                <a:cs typeface="Times New Roman" panose="02020603050405020304" charset="0"/>
                <a:sym typeface="+mn-ea"/>
              </a:rPr>
              <a:t>hất</a:t>
            </a:r>
            <a:r>
              <a:rPr lang="en-US" altLang="vi-VN" sz="3200">
                <a:solidFill>
                  <a:schemeClr val="tx1"/>
                </a:solidFill>
                <a:latin typeface="Times New Roman" panose="02020603050405020304" charset="0"/>
                <a:cs typeface="Times New Roman" panose="02020603050405020304" charset="0"/>
                <a:sym typeface="+mn-ea"/>
              </a:rPr>
              <a:t> </a:t>
            </a:r>
            <a:r>
              <a:rPr lang="en-US" altLang="vi-VN" sz="3200" err="1">
                <a:solidFill>
                  <a:schemeClr val="tx1"/>
                </a:solidFill>
                <a:latin typeface="Times New Roman" panose="02020603050405020304" charset="0"/>
                <a:cs typeface="Times New Roman" panose="02020603050405020304" charset="0"/>
                <a:sym typeface="+mn-ea"/>
              </a:rPr>
              <a:t>văn Thạch Lam</a:t>
            </a:r>
            <a:r>
              <a:rPr lang="en-US" altLang="vi-VN" sz="3200">
                <a:solidFill>
                  <a:schemeClr val="tx1"/>
                </a:solidFill>
                <a:latin typeface="Times New Roman" panose="02020603050405020304" charset="0"/>
                <a:cs typeface="Times New Roman" panose="02020603050405020304" charset="0"/>
                <a:sym typeface="+mn-ea"/>
              </a:rPr>
              <a:t> </a:t>
            </a:r>
            <a:r>
              <a:rPr lang="en-US" altLang="vi-VN" sz="3200" err="1">
                <a:solidFill>
                  <a:schemeClr val="tx1"/>
                </a:solidFill>
                <a:latin typeface="Times New Roman" panose="02020603050405020304" charset="0"/>
                <a:cs typeface="Times New Roman" panose="02020603050405020304" charset="0"/>
                <a:sym typeface="+mn-ea"/>
              </a:rPr>
              <a:t>giản</a:t>
            </a:r>
            <a:r>
              <a:rPr lang="en-US" altLang="vi-VN" sz="3200">
                <a:solidFill>
                  <a:schemeClr val="tx1"/>
                </a:solidFill>
                <a:latin typeface="Times New Roman" panose="02020603050405020304" charset="0"/>
                <a:cs typeface="Times New Roman" panose="02020603050405020304" charset="0"/>
                <a:sym typeface="+mn-ea"/>
              </a:rPr>
              <a:t> </a:t>
            </a:r>
            <a:r>
              <a:rPr lang="en-US" altLang="vi-VN" sz="3200" err="1">
                <a:solidFill>
                  <a:schemeClr val="tx1"/>
                </a:solidFill>
                <a:latin typeface="Times New Roman" panose="02020603050405020304" charset="0"/>
                <a:cs typeface="Times New Roman" panose="02020603050405020304" charset="0"/>
                <a:sym typeface="+mn-ea"/>
              </a:rPr>
              <a:t>dị</a:t>
            </a:r>
            <a:r>
              <a:rPr lang="en-US" altLang="vi-VN" sz="3200">
                <a:solidFill>
                  <a:schemeClr val="tx1"/>
                </a:solidFill>
                <a:latin typeface="Times New Roman" panose="02020603050405020304" charset="0"/>
                <a:cs typeface="Times New Roman" panose="02020603050405020304" charset="0"/>
                <a:sym typeface="+mn-ea"/>
              </a:rPr>
              <a:t>, </a:t>
            </a:r>
            <a:r>
              <a:rPr lang="en-US" altLang="vi-VN" sz="3200" err="1">
                <a:solidFill>
                  <a:schemeClr val="tx1"/>
                </a:solidFill>
                <a:latin typeface="Times New Roman" panose="02020603050405020304" charset="0"/>
                <a:cs typeface="Times New Roman" panose="02020603050405020304" charset="0"/>
                <a:sym typeface="+mn-ea"/>
              </a:rPr>
              <a:t>trong</a:t>
            </a:r>
            <a:r>
              <a:rPr lang="en-US" altLang="vi-VN" sz="3200">
                <a:solidFill>
                  <a:schemeClr val="tx1"/>
                </a:solidFill>
                <a:latin typeface="Times New Roman" panose="02020603050405020304" charset="0"/>
                <a:cs typeface="Times New Roman" panose="02020603050405020304" charset="0"/>
                <a:sym typeface="+mn-ea"/>
              </a:rPr>
              <a:t> </a:t>
            </a:r>
            <a:r>
              <a:rPr lang="en-US" altLang="vi-VN" sz="3200" err="1">
                <a:solidFill>
                  <a:schemeClr val="tx1"/>
                </a:solidFill>
                <a:latin typeface="Times New Roman" panose="02020603050405020304" charset="0"/>
                <a:cs typeface="Times New Roman" panose="02020603050405020304" charset="0"/>
                <a:sym typeface="+mn-ea"/>
              </a:rPr>
              <a:t>sáng mà</a:t>
            </a:r>
            <a:r>
              <a:rPr lang="en-US" altLang="vi-VN" sz="3200">
                <a:solidFill>
                  <a:schemeClr val="tx1"/>
                </a:solidFill>
                <a:latin typeface="Times New Roman" panose="02020603050405020304" charset="0"/>
                <a:cs typeface="Times New Roman" panose="02020603050405020304" charset="0"/>
                <a:sym typeface="+mn-ea"/>
              </a:rPr>
              <a:t> </a:t>
            </a:r>
            <a:r>
              <a:rPr lang="en-US" altLang="vi-VN" sz="3200" err="1">
                <a:solidFill>
                  <a:schemeClr val="tx1"/>
                </a:solidFill>
                <a:latin typeface="Times New Roman" panose="02020603050405020304" charset="0"/>
                <a:cs typeface="Times New Roman" panose="02020603050405020304" charset="0"/>
                <a:sym typeface="+mn-ea"/>
              </a:rPr>
              <a:t>thâm</a:t>
            </a:r>
            <a:r>
              <a:rPr lang="en-US" altLang="vi-VN" sz="3200">
                <a:solidFill>
                  <a:schemeClr val="tx1"/>
                </a:solidFill>
                <a:latin typeface="Times New Roman" panose="02020603050405020304" charset="0"/>
                <a:cs typeface="Times New Roman" panose="02020603050405020304" charset="0"/>
                <a:sym typeface="+mn-ea"/>
              </a:rPr>
              <a:t> </a:t>
            </a:r>
            <a:r>
              <a:rPr lang="en-US" altLang="vi-VN" sz="3200" err="1">
                <a:solidFill>
                  <a:schemeClr val="tx1"/>
                </a:solidFill>
                <a:latin typeface="Times New Roman" panose="02020603050405020304" charset="0"/>
                <a:cs typeface="Times New Roman" panose="02020603050405020304" charset="0"/>
                <a:sym typeface="+mn-ea"/>
              </a:rPr>
              <a:t>trầm</a:t>
            </a:r>
            <a:r>
              <a:rPr lang="en-US" altLang="vi-VN" sz="3200">
                <a:solidFill>
                  <a:schemeClr val="tx1"/>
                </a:solidFill>
                <a:latin typeface="Times New Roman" panose="02020603050405020304" charset="0"/>
                <a:cs typeface="Times New Roman" panose="02020603050405020304" charset="0"/>
                <a:sym typeface="+mn-ea"/>
              </a:rPr>
              <a:t>, </a:t>
            </a:r>
            <a:r>
              <a:rPr lang="en-US" altLang="vi-VN" sz="3200" err="1">
                <a:solidFill>
                  <a:schemeClr val="tx1"/>
                </a:solidFill>
                <a:latin typeface="Times New Roman" panose="02020603050405020304" charset="0"/>
                <a:cs typeface="Times New Roman" panose="02020603050405020304" charset="0"/>
                <a:sym typeface="+mn-ea"/>
              </a:rPr>
              <a:t>sâu</a:t>
            </a:r>
            <a:r>
              <a:rPr lang="en-US" altLang="vi-VN" sz="3200">
                <a:solidFill>
                  <a:schemeClr val="tx1"/>
                </a:solidFill>
                <a:latin typeface="Times New Roman" panose="02020603050405020304" charset="0"/>
                <a:cs typeface="Times New Roman" panose="02020603050405020304" charset="0"/>
                <a:sym typeface="+mn-ea"/>
              </a:rPr>
              <a:t> </a:t>
            </a:r>
            <a:r>
              <a:rPr lang="en-US" altLang="vi-VN" sz="3200" err="1">
                <a:solidFill>
                  <a:schemeClr val="tx1"/>
                </a:solidFill>
                <a:latin typeface="Times New Roman" panose="02020603050405020304" charset="0"/>
                <a:cs typeface="Times New Roman" panose="02020603050405020304" charset="0"/>
                <a:sym typeface="+mn-ea"/>
              </a:rPr>
              <a:t>sắc</a:t>
            </a:r>
            <a:r>
              <a:rPr lang="en-US" altLang="vi-VN" sz="3200">
                <a:solidFill>
                  <a:schemeClr val="tx1"/>
                </a:solidFill>
                <a:latin typeface="Times New Roman" panose="02020603050405020304" charset="0"/>
                <a:cs typeface="Times New Roman" panose="02020603050405020304" charset="0"/>
                <a:sym typeface="+mn-ea"/>
              </a:rPr>
              <a:t>.</a:t>
            </a:r>
            <a:endParaRPr lang="en-US" altLang="vi-VN" sz="3200">
              <a:solidFill>
                <a:schemeClr val="tx1"/>
              </a:solidFill>
              <a:latin typeface="Times New Roman" panose="02020603050405020304" charset="0"/>
              <a:cs typeface="Times New Roman" panose="02020603050405020304" charset="0"/>
              <a:sym typeface="+mn-ea"/>
            </a:endParaRPr>
          </a:p>
          <a:p>
            <a:pPr marL="0" indent="0">
              <a:buNone/>
            </a:pPr>
            <a:endParaRPr lang="en-US" altLang="vi-VN" sz="3200">
              <a:solidFill>
                <a:schemeClr val="tx1"/>
              </a:solidFill>
              <a:latin typeface="Times New Roman" panose="02020603050405020304" charset="0"/>
              <a:cs typeface="Times New Roman" panose="02020603050405020304" charset="0"/>
              <a:sym typeface="+mn-ea"/>
            </a:endParaRPr>
          </a:p>
        </p:txBody>
      </p:sp>
    </p:spTree>
  </p:cSld>
  <p:clrMapOvr>
    <a:masterClrMapping/>
  </p:clrMapOvr>
  <p:transition>
    <p:fad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4025" y="614045"/>
            <a:ext cx="11737975" cy="3108325"/>
          </a:xfrm>
        </p:spPr>
        <p:txBody>
          <a:bodyPr>
            <a:noAutofit/>
          </a:bodyPr>
          <a:lstStyle/>
          <a:p>
            <a:pPr marL="0" indent="0">
              <a:buNone/>
            </a:pPr>
            <a:r>
              <a:rPr lang="en-US" altLang="en-US" sz="4800" b="1">
                <a:solidFill>
                  <a:srgbClr val="BCE3DE"/>
                </a:solidFill>
                <a:latin typeface="Times New Roman" panose="02020603050405020304" charset="0"/>
                <a:cs typeface="Times New Roman" panose="02020603050405020304" charset="0"/>
              </a:rPr>
              <a:t> </a:t>
            </a:r>
            <a:r>
              <a:rPr lang="en-US" sz="3600" b="1">
                <a:solidFill>
                  <a:srgbClr val="FFC000"/>
                </a:solidFill>
                <a:latin typeface="Times New Roman" panose="02020603050405020304" charset="0"/>
                <a:cs typeface="Times New Roman" panose="02020603050405020304" charset="0"/>
                <a:sym typeface="+mn-ea"/>
              </a:rPr>
              <a:t>2. Tác phẩm</a:t>
            </a:r>
            <a:endParaRPr lang="en-US" sz="3600" b="1">
              <a:solidFill>
                <a:srgbClr val="FFC000"/>
              </a:solidFill>
              <a:latin typeface="Times New Roman" panose="02020603050405020304" charset="0"/>
              <a:cs typeface="Times New Roman" panose="02020603050405020304" charset="0"/>
              <a:sym typeface="+mn-ea"/>
            </a:endParaRPr>
          </a:p>
          <a:p>
            <a:pPr marL="0" indent="0" algn="just">
              <a:buNone/>
            </a:pPr>
            <a:r>
              <a:rPr lang="en-US" altLang="vi-VN" sz="3200" i="1">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Xuất</a:t>
            </a:r>
            <a:r>
              <a:rPr lang="en-US" altLang="vi-VN" sz="3200">
                <a:solidFill>
                  <a:schemeClr val="bg1"/>
                </a:solidFill>
                <a:latin typeface="Times New Roman" panose="02020603050405020304" charset="0"/>
                <a:cs typeface="Times New Roman" panose="02020603050405020304" charset="0"/>
                <a:sym typeface="+mn-ea"/>
              </a:rPr>
              <a:t> </a:t>
            </a:r>
            <a:r>
              <a:rPr lang="en-US" altLang="vi-VN" sz="3200" err="1">
                <a:solidFill>
                  <a:schemeClr val="bg1"/>
                </a:solidFill>
                <a:latin typeface="Times New Roman" panose="02020603050405020304" charset="0"/>
                <a:cs typeface="Times New Roman" panose="02020603050405020304" charset="0"/>
                <a:sym typeface="+mn-ea"/>
              </a:rPr>
              <a:t>xứ</a:t>
            </a:r>
            <a:r>
              <a:rPr lang="en-US" altLang="vi-VN" sz="3200">
                <a:solidFill>
                  <a:schemeClr val="bg1"/>
                </a:solidFill>
                <a:latin typeface="Times New Roman" panose="02020603050405020304" charset="0"/>
                <a:cs typeface="Times New Roman" panose="02020603050405020304" charset="0"/>
                <a:sym typeface="+mn-ea"/>
              </a:rPr>
              <a:t>:</a:t>
            </a:r>
            <a:r>
              <a:rPr lang="en-US" altLang="vi-VN" sz="3200" i="1">
                <a:solidFill>
                  <a:schemeClr val="bg1"/>
                </a:solidFill>
                <a:latin typeface="Times New Roman" panose="02020603050405020304" charset="0"/>
                <a:cs typeface="Times New Roman" panose="02020603050405020304" charset="0"/>
                <a:sym typeface="+mn-ea"/>
              </a:rPr>
              <a:t> </a:t>
            </a:r>
            <a:r>
              <a:rPr lang="vi-VN" altLang="en-US" sz="3200" i="1">
                <a:solidFill>
                  <a:schemeClr val="bg1"/>
                </a:solidFill>
                <a:latin typeface="Times New Roman" panose="02020603050405020304" charset="0"/>
                <a:cs typeface="Times New Roman" panose="02020603050405020304" charset="0"/>
                <a:sym typeface="+mn-ea"/>
              </a:rPr>
              <a:t>Hai đứa trẻ</a:t>
            </a:r>
            <a:r>
              <a:rPr lang="vi-VN" altLang="en-US" sz="3200">
                <a:solidFill>
                  <a:schemeClr val="bg1"/>
                </a:solidFill>
                <a:latin typeface="Times New Roman" panose="02020603050405020304" charset="0"/>
                <a:cs typeface="Times New Roman" panose="02020603050405020304" charset="0"/>
                <a:sym typeface="+mn-ea"/>
              </a:rPr>
              <a:t> được in trong tập truyện ngắn </a:t>
            </a:r>
            <a:r>
              <a:rPr lang="vi-VN" altLang="en-US" sz="3200" i="1">
                <a:solidFill>
                  <a:schemeClr val="bg1"/>
                </a:solidFill>
                <a:latin typeface="Times New Roman" panose="02020603050405020304" charset="0"/>
                <a:cs typeface="Times New Roman" panose="02020603050405020304" charset="0"/>
                <a:sym typeface="+mn-ea"/>
              </a:rPr>
              <a:t>Nắng trong vườn</a:t>
            </a:r>
            <a:r>
              <a:rPr lang="vi-VN" altLang="en-US" sz="3200">
                <a:solidFill>
                  <a:srgbClr val="FFC000"/>
                </a:solidFill>
                <a:latin typeface="Times New Roman" panose="02020603050405020304" charset="0"/>
                <a:cs typeface="Times New Roman" panose="02020603050405020304" charset="0"/>
                <a:sym typeface="+mn-ea"/>
              </a:rPr>
              <a:t> </a:t>
            </a:r>
            <a:r>
              <a:rPr lang="vi-VN" altLang="en-US" sz="3200">
                <a:solidFill>
                  <a:schemeClr val="bg1"/>
                </a:solidFill>
                <a:latin typeface="Times New Roman" panose="02020603050405020304" charset="0"/>
                <a:cs typeface="Times New Roman" panose="02020603050405020304" charset="0"/>
                <a:sym typeface="+mn-ea"/>
              </a:rPr>
              <a:t>(1938)</a:t>
            </a:r>
            <a:r>
              <a:rPr lang="en-US" altLang="en-US" sz="3200">
                <a:solidFill>
                  <a:schemeClr val="bg1"/>
                </a:solidFill>
                <a:latin typeface="Times New Roman" panose="02020603050405020304" charset="0"/>
                <a:cs typeface="Times New Roman" panose="02020603050405020304" charset="0"/>
                <a:sym typeface="+mn-ea"/>
              </a:rPr>
              <a:t>.</a:t>
            </a:r>
            <a:endParaRPr lang="vi-VN" altLang="en-US" sz="3200">
              <a:solidFill>
                <a:schemeClr val="bg1"/>
              </a:solidFill>
              <a:latin typeface="Times New Roman" panose="02020603050405020304" charset="0"/>
              <a:cs typeface="Times New Roman" panose="02020603050405020304" charset="0"/>
            </a:endParaRPr>
          </a:p>
          <a:p>
            <a:pPr marL="0" indent="0" algn="just">
              <a:buNone/>
            </a:pPr>
            <a:r>
              <a:rPr lang="en-US" altLang="en-US" sz="3200" b="1">
                <a:solidFill>
                  <a:srgbClr val="BCE3DE"/>
                </a:solidFill>
                <a:latin typeface="Times New Roman" panose="02020603050405020304" charset="0"/>
                <a:cs typeface="Times New Roman" panose="02020603050405020304" charset="0"/>
              </a:rPr>
              <a:t>- </a:t>
            </a:r>
            <a:r>
              <a:rPr lang="vi-VN" altLang="en-US" sz="3200">
                <a:solidFill>
                  <a:srgbClr val="BCE3DE"/>
                </a:solidFill>
                <a:latin typeface="Times New Roman" panose="02020603050405020304" charset="0"/>
                <a:cs typeface="Times New Roman" panose="02020603050405020304" charset="0"/>
              </a:rPr>
              <a:t>Bố cục</a:t>
            </a:r>
            <a:endParaRPr lang="vi-VN" altLang="en-US" sz="3200">
              <a:solidFill>
                <a:srgbClr val="BCE3DE"/>
              </a:solidFill>
              <a:latin typeface="Times New Roman" panose="02020603050405020304" charset="0"/>
              <a:cs typeface="Times New Roman" panose="02020603050405020304" charset="0"/>
            </a:endParaRPr>
          </a:p>
          <a:p>
            <a:pPr marL="0" indent="0">
              <a:buNone/>
            </a:pPr>
            <a:r>
              <a:rPr lang="en-US" altLang="en-US" sz="3200">
                <a:solidFill>
                  <a:srgbClr val="BCE3DE"/>
                </a:solidFill>
                <a:latin typeface="Times New Roman" panose="02020603050405020304" charset="0"/>
                <a:cs typeface="Times New Roman" panose="02020603050405020304" charset="0"/>
              </a:rPr>
              <a:t>	</a:t>
            </a:r>
            <a:r>
              <a:rPr lang="vi-VN" altLang="en-US" sz="3200">
                <a:solidFill>
                  <a:srgbClr val="BCE3DE"/>
                </a:solidFill>
                <a:latin typeface="Times New Roman" panose="02020603050405020304" charset="0"/>
                <a:cs typeface="Times New Roman" panose="02020603050405020304" charset="0"/>
              </a:rPr>
              <a:t>+Phần 1: </a:t>
            </a:r>
            <a:r>
              <a:rPr lang="en-US" altLang="vi-VN" sz="3200">
                <a:solidFill>
                  <a:srgbClr val="BCE3DE"/>
                </a:solidFill>
                <a:latin typeface="Times New Roman" panose="02020603050405020304" charset="0"/>
                <a:cs typeface="Times New Roman" panose="02020603050405020304" charset="0"/>
              </a:rPr>
              <a:t>t</a:t>
            </a:r>
            <a:r>
              <a:rPr lang="vi-VN" altLang="en-US" sz="3200">
                <a:solidFill>
                  <a:srgbClr val="BCE3DE"/>
                </a:solidFill>
                <a:latin typeface="Times New Roman" panose="02020603050405020304" charset="0"/>
                <a:cs typeface="Times New Roman" panose="02020603050405020304" charset="0"/>
              </a:rPr>
              <a:t>ừ đầu đến </a:t>
            </a:r>
            <a:r>
              <a:rPr lang="en-US" altLang="en-US" sz="3200">
                <a:solidFill>
                  <a:srgbClr val="BCE3DE"/>
                </a:solidFill>
                <a:latin typeface="Times New Roman" panose="02020603050405020304" charset="0"/>
                <a:cs typeface="Times New Roman" panose="02020603050405020304" charset="0"/>
              </a:rPr>
              <a:t>“</a:t>
            </a:r>
            <a:r>
              <a:rPr lang="en-US" altLang="en-US" sz="3200" i="1" err="1">
                <a:solidFill>
                  <a:srgbClr val="BCE3DE"/>
                </a:solidFill>
                <a:latin typeface="Times New Roman" panose="02020603050405020304" charset="0"/>
                <a:cs typeface="Times New Roman" panose="02020603050405020304" charset="0"/>
              </a:rPr>
              <a:t>tiếng</a:t>
            </a:r>
            <a:r>
              <a:rPr lang="en-US" altLang="en-US" sz="3200" i="1">
                <a:solidFill>
                  <a:srgbClr val="BCE3DE"/>
                </a:solidFill>
                <a:latin typeface="Times New Roman" panose="02020603050405020304" charset="0"/>
                <a:cs typeface="Times New Roman" panose="02020603050405020304" charset="0"/>
              </a:rPr>
              <a:t> </a:t>
            </a:r>
            <a:r>
              <a:rPr lang="vi-VN" altLang="en-US" sz="3200" i="1">
                <a:solidFill>
                  <a:srgbClr val="BCE3DE"/>
                </a:solidFill>
                <a:latin typeface="Times New Roman" panose="02020603050405020304" charset="0"/>
                <a:cs typeface="Times New Roman" panose="02020603050405020304" charset="0"/>
              </a:rPr>
              <a:t>cười khanh khách nhỏ dần về phía làng</a:t>
            </a:r>
            <a:r>
              <a:rPr lang="en-US" altLang="en-US" sz="3200">
                <a:solidFill>
                  <a:srgbClr val="BCE3DE"/>
                </a:solidFill>
                <a:latin typeface="Times New Roman" panose="02020603050405020304" charset="0"/>
                <a:cs typeface="Times New Roman" panose="02020603050405020304" charset="0"/>
              </a:rPr>
              <a:t>”</a:t>
            </a:r>
            <a:r>
              <a:rPr lang="vi-VN" altLang="en-US" sz="3200">
                <a:solidFill>
                  <a:srgbClr val="BCE3DE"/>
                </a:solidFill>
                <a:latin typeface="Times New Roman" panose="02020603050405020304" charset="0"/>
                <a:cs typeface="Times New Roman" panose="02020603050405020304" charset="0"/>
              </a:rPr>
              <a:t>: </a:t>
            </a:r>
            <a:r>
              <a:rPr lang="en-US" altLang="vi-VN" sz="3200">
                <a:solidFill>
                  <a:srgbClr val="BCE3DE"/>
                </a:solidFill>
                <a:latin typeface="Times New Roman" panose="02020603050405020304" charset="0"/>
                <a:cs typeface="Times New Roman" panose="02020603050405020304" charset="0"/>
              </a:rPr>
              <a:t>c</a:t>
            </a:r>
            <a:r>
              <a:rPr lang="vi-VN" altLang="en-US" sz="3200">
                <a:solidFill>
                  <a:srgbClr val="BCE3DE"/>
                </a:solidFill>
                <a:latin typeface="Times New Roman" panose="02020603050405020304" charset="0"/>
                <a:cs typeface="Times New Roman" panose="02020603050405020304" charset="0"/>
              </a:rPr>
              <a:t>ảnh phố huyện lúc chiều </a:t>
            </a:r>
            <a:r>
              <a:rPr lang="en-US" altLang="en-US" sz="3200" err="1">
                <a:solidFill>
                  <a:srgbClr val="BCE3DE"/>
                </a:solidFill>
                <a:latin typeface="Times New Roman" panose="02020603050405020304" charset="0"/>
                <a:cs typeface="Times New Roman" panose="02020603050405020304" charset="0"/>
              </a:rPr>
              <a:t>tà</a:t>
            </a:r>
            <a:r>
              <a:rPr lang="vi-VN" altLang="en-US" sz="3200">
                <a:solidFill>
                  <a:srgbClr val="BCE3DE"/>
                </a:solidFill>
                <a:latin typeface="Times New Roman" panose="02020603050405020304" charset="0"/>
                <a:cs typeface="Times New Roman" panose="02020603050405020304" charset="0"/>
              </a:rPr>
              <a:t>.</a:t>
            </a:r>
            <a:endParaRPr lang="vi-VN" altLang="en-US" sz="3200">
              <a:solidFill>
                <a:srgbClr val="BCE3DE"/>
              </a:solidFill>
              <a:latin typeface="Times New Roman" panose="02020603050405020304" charset="0"/>
              <a:cs typeface="Times New Roman" panose="02020603050405020304" charset="0"/>
            </a:endParaRPr>
          </a:p>
          <a:p>
            <a:pPr marL="0" indent="0">
              <a:buNone/>
            </a:pPr>
            <a:r>
              <a:rPr lang="en-US" altLang="en-US" sz="3200">
                <a:solidFill>
                  <a:srgbClr val="BCE3DE"/>
                </a:solidFill>
                <a:latin typeface="Times New Roman" panose="02020603050405020304" charset="0"/>
                <a:cs typeface="Times New Roman" panose="02020603050405020304" charset="0"/>
              </a:rPr>
              <a:t>	</a:t>
            </a:r>
            <a:r>
              <a:rPr lang="vi-VN" altLang="en-US" sz="3200">
                <a:solidFill>
                  <a:srgbClr val="BCE3DE"/>
                </a:solidFill>
                <a:latin typeface="Times New Roman" panose="02020603050405020304" charset="0"/>
                <a:cs typeface="Times New Roman" panose="02020603050405020304" charset="0"/>
              </a:rPr>
              <a:t>+Phần 2: </a:t>
            </a:r>
            <a:r>
              <a:rPr lang="en-US" altLang="vi-VN" sz="3200">
                <a:solidFill>
                  <a:srgbClr val="BCE3DE"/>
                </a:solidFill>
                <a:latin typeface="Times New Roman" panose="02020603050405020304" charset="0"/>
                <a:cs typeface="Times New Roman" panose="02020603050405020304" charset="0"/>
              </a:rPr>
              <a:t>t</a:t>
            </a:r>
            <a:r>
              <a:rPr lang="vi-VN" altLang="en-US" sz="3200">
                <a:solidFill>
                  <a:srgbClr val="BCE3DE"/>
                </a:solidFill>
                <a:latin typeface="Times New Roman" panose="02020603050405020304" charset="0"/>
                <a:cs typeface="Times New Roman" panose="02020603050405020304" charset="0"/>
              </a:rPr>
              <a:t>iếp theo đến </a:t>
            </a:r>
            <a:r>
              <a:rPr lang="en-US" altLang="en-US" sz="3200">
                <a:solidFill>
                  <a:srgbClr val="BCE3DE"/>
                </a:solidFill>
                <a:latin typeface="Times New Roman" panose="02020603050405020304" charset="0"/>
                <a:cs typeface="Times New Roman" panose="02020603050405020304" charset="0"/>
              </a:rPr>
              <a:t>“</a:t>
            </a:r>
            <a:r>
              <a:rPr lang="en-US" altLang="en-US" sz="3200" i="1" err="1">
                <a:solidFill>
                  <a:srgbClr val="BCE3DE"/>
                </a:solidFill>
                <a:latin typeface="Times New Roman" panose="02020603050405020304" charset="0"/>
                <a:cs typeface="Times New Roman" panose="02020603050405020304" charset="0"/>
              </a:rPr>
              <a:t>mong</a:t>
            </a:r>
            <a:r>
              <a:rPr lang="en-US" altLang="en-US" sz="3200" i="1">
                <a:solidFill>
                  <a:srgbClr val="BCE3DE"/>
                </a:solidFill>
                <a:latin typeface="Times New Roman" panose="02020603050405020304" charset="0"/>
                <a:cs typeface="Times New Roman" panose="02020603050405020304" charset="0"/>
              </a:rPr>
              <a:t> </a:t>
            </a:r>
            <a:r>
              <a:rPr lang="en-US" altLang="en-US" sz="3200" i="1" err="1">
                <a:solidFill>
                  <a:srgbClr val="BCE3DE"/>
                </a:solidFill>
                <a:latin typeface="Times New Roman" panose="02020603050405020304" charset="0"/>
                <a:cs typeface="Times New Roman" panose="02020603050405020304" charset="0"/>
              </a:rPr>
              <a:t>đợi</a:t>
            </a:r>
            <a:r>
              <a:rPr lang="en-US" altLang="en-US" sz="3200" i="1">
                <a:solidFill>
                  <a:srgbClr val="BCE3DE"/>
                </a:solidFill>
                <a:latin typeface="Times New Roman" panose="02020603050405020304" charset="0"/>
                <a:cs typeface="Times New Roman" panose="02020603050405020304" charset="0"/>
              </a:rPr>
              <a:t> </a:t>
            </a:r>
            <a:r>
              <a:rPr lang="en-US" altLang="en-US" sz="3200" i="1" err="1">
                <a:solidFill>
                  <a:srgbClr val="BCE3DE"/>
                </a:solidFill>
                <a:latin typeface="Times New Roman" panose="02020603050405020304" charset="0"/>
                <a:cs typeface="Times New Roman" panose="02020603050405020304" charset="0"/>
              </a:rPr>
              <a:t>một</a:t>
            </a:r>
            <a:r>
              <a:rPr lang="en-US" altLang="en-US" sz="3200" i="1">
                <a:solidFill>
                  <a:srgbClr val="BCE3DE"/>
                </a:solidFill>
                <a:latin typeface="Times New Roman" panose="02020603050405020304" charset="0"/>
                <a:cs typeface="Times New Roman" panose="02020603050405020304" charset="0"/>
              </a:rPr>
              <a:t> </a:t>
            </a:r>
            <a:r>
              <a:rPr lang="en-US" altLang="en-US" sz="3200" i="1" err="1">
                <a:solidFill>
                  <a:srgbClr val="BCE3DE"/>
                </a:solidFill>
                <a:latin typeface="Times New Roman" panose="02020603050405020304" charset="0"/>
                <a:cs typeface="Times New Roman" panose="02020603050405020304" charset="0"/>
              </a:rPr>
              <a:t>cái</a:t>
            </a:r>
            <a:r>
              <a:rPr lang="en-US" altLang="en-US" sz="3200" i="1">
                <a:solidFill>
                  <a:srgbClr val="BCE3DE"/>
                </a:solidFill>
                <a:latin typeface="Times New Roman" panose="02020603050405020304" charset="0"/>
                <a:cs typeface="Times New Roman" panose="02020603050405020304" charset="0"/>
              </a:rPr>
              <a:t> </a:t>
            </a:r>
            <a:r>
              <a:rPr lang="en-US" altLang="en-US" sz="3200" i="1" err="1">
                <a:solidFill>
                  <a:srgbClr val="BCE3DE"/>
                </a:solidFill>
                <a:latin typeface="Times New Roman" panose="02020603050405020304" charset="0"/>
                <a:cs typeface="Times New Roman" panose="02020603050405020304" charset="0"/>
              </a:rPr>
              <a:t>gì</a:t>
            </a:r>
            <a:r>
              <a:rPr lang="en-US" altLang="en-US" sz="3200" i="1">
                <a:solidFill>
                  <a:srgbClr val="BCE3DE"/>
                </a:solidFill>
                <a:latin typeface="Times New Roman" panose="02020603050405020304" charset="0"/>
                <a:cs typeface="Times New Roman" panose="02020603050405020304" charset="0"/>
              </a:rPr>
              <a:t> </a:t>
            </a:r>
            <a:r>
              <a:rPr lang="en-US" altLang="en-US" sz="3200" i="1" err="1">
                <a:solidFill>
                  <a:srgbClr val="BCE3DE"/>
                </a:solidFill>
                <a:latin typeface="Times New Roman" panose="02020603050405020304" charset="0"/>
                <a:cs typeface="Times New Roman" panose="02020603050405020304" charset="0"/>
              </a:rPr>
              <a:t>tươi</a:t>
            </a:r>
            <a:r>
              <a:rPr lang="en-US" altLang="en-US" sz="3200" i="1">
                <a:solidFill>
                  <a:srgbClr val="BCE3DE"/>
                </a:solidFill>
                <a:latin typeface="Times New Roman" panose="02020603050405020304" charset="0"/>
                <a:cs typeface="Times New Roman" panose="02020603050405020304" charset="0"/>
              </a:rPr>
              <a:t> </a:t>
            </a:r>
            <a:r>
              <a:rPr lang="en-US" altLang="en-US" sz="3200" i="1" err="1">
                <a:solidFill>
                  <a:srgbClr val="BCE3DE"/>
                </a:solidFill>
                <a:latin typeface="Times New Roman" panose="02020603050405020304" charset="0"/>
                <a:cs typeface="Times New Roman" panose="02020603050405020304" charset="0"/>
              </a:rPr>
              <a:t>sáng</a:t>
            </a:r>
            <a:r>
              <a:rPr lang="en-US" altLang="en-US" sz="3200" i="1">
                <a:solidFill>
                  <a:srgbClr val="BCE3DE"/>
                </a:solidFill>
                <a:latin typeface="Times New Roman" panose="02020603050405020304" charset="0"/>
                <a:cs typeface="Times New Roman" panose="02020603050405020304" charset="0"/>
              </a:rPr>
              <a:t> </a:t>
            </a:r>
            <a:r>
              <a:rPr lang="en-US" altLang="en-US" sz="3200" i="1" err="1">
                <a:solidFill>
                  <a:srgbClr val="BCE3DE"/>
                </a:solidFill>
                <a:latin typeface="Times New Roman" panose="02020603050405020304" charset="0"/>
                <a:cs typeface="Times New Roman" panose="02020603050405020304" charset="0"/>
              </a:rPr>
              <a:t>cho</a:t>
            </a:r>
            <a:r>
              <a:rPr lang="en-US" altLang="en-US" sz="3200" i="1">
                <a:solidFill>
                  <a:srgbClr val="BCE3DE"/>
                </a:solidFill>
                <a:latin typeface="Times New Roman" panose="02020603050405020304" charset="0"/>
                <a:cs typeface="Times New Roman" panose="02020603050405020304" charset="0"/>
              </a:rPr>
              <a:t> </a:t>
            </a:r>
            <a:r>
              <a:rPr lang="en-US" altLang="en-US" sz="3200" i="1" err="1">
                <a:solidFill>
                  <a:srgbClr val="BCE3DE"/>
                </a:solidFill>
                <a:latin typeface="Times New Roman" panose="02020603050405020304" charset="0"/>
                <a:cs typeface="Times New Roman" panose="02020603050405020304" charset="0"/>
              </a:rPr>
              <a:t>sự</a:t>
            </a:r>
            <a:r>
              <a:rPr lang="en-US" altLang="en-US" sz="3200" i="1">
                <a:solidFill>
                  <a:srgbClr val="BCE3DE"/>
                </a:solidFill>
                <a:latin typeface="Times New Roman" panose="02020603050405020304" charset="0"/>
                <a:cs typeface="Times New Roman" panose="02020603050405020304" charset="0"/>
              </a:rPr>
              <a:t> </a:t>
            </a:r>
            <a:r>
              <a:rPr lang="en-US" altLang="en-US" sz="3200" i="1" err="1">
                <a:solidFill>
                  <a:srgbClr val="BCE3DE"/>
                </a:solidFill>
                <a:latin typeface="Times New Roman" panose="02020603050405020304" charset="0"/>
                <a:cs typeface="Times New Roman" panose="02020603050405020304" charset="0"/>
              </a:rPr>
              <a:t>sống</a:t>
            </a:r>
            <a:r>
              <a:rPr lang="en-US" altLang="en-US" sz="3200" i="1">
                <a:solidFill>
                  <a:srgbClr val="BCE3DE"/>
                </a:solidFill>
                <a:latin typeface="Times New Roman" panose="02020603050405020304" charset="0"/>
                <a:cs typeface="Times New Roman" panose="02020603050405020304" charset="0"/>
              </a:rPr>
              <a:t> </a:t>
            </a:r>
            <a:r>
              <a:rPr lang="en-US" altLang="en-US" sz="3200" i="1" err="1">
                <a:solidFill>
                  <a:srgbClr val="BCE3DE"/>
                </a:solidFill>
                <a:latin typeface="Times New Roman" panose="02020603050405020304" charset="0"/>
                <a:cs typeface="Times New Roman" panose="02020603050405020304" charset="0"/>
              </a:rPr>
              <a:t>nghèo</a:t>
            </a:r>
            <a:r>
              <a:rPr lang="en-US" altLang="en-US" sz="3200" i="1">
                <a:solidFill>
                  <a:srgbClr val="BCE3DE"/>
                </a:solidFill>
                <a:latin typeface="Times New Roman" panose="02020603050405020304" charset="0"/>
                <a:cs typeface="Times New Roman" panose="02020603050405020304" charset="0"/>
              </a:rPr>
              <a:t> </a:t>
            </a:r>
            <a:r>
              <a:rPr lang="en-US" altLang="en-US" sz="3200" i="1" err="1">
                <a:solidFill>
                  <a:srgbClr val="BCE3DE"/>
                </a:solidFill>
                <a:latin typeface="Times New Roman" panose="02020603050405020304" charset="0"/>
                <a:cs typeface="Times New Roman" panose="02020603050405020304" charset="0"/>
              </a:rPr>
              <a:t>khổ</a:t>
            </a:r>
            <a:r>
              <a:rPr lang="en-US" altLang="en-US" sz="3200" i="1">
                <a:solidFill>
                  <a:srgbClr val="BCE3DE"/>
                </a:solidFill>
                <a:latin typeface="Times New Roman" panose="02020603050405020304" charset="0"/>
                <a:cs typeface="Times New Roman" panose="02020603050405020304" charset="0"/>
              </a:rPr>
              <a:t> </a:t>
            </a:r>
            <a:r>
              <a:rPr lang="en-US" altLang="en-US" sz="3200" i="1" err="1">
                <a:solidFill>
                  <a:srgbClr val="BCE3DE"/>
                </a:solidFill>
                <a:latin typeface="Times New Roman" panose="02020603050405020304" charset="0"/>
                <a:cs typeface="Times New Roman" panose="02020603050405020304" charset="0"/>
              </a:rPr>
              <a:t>của</a:t>
            </a:r>
            <a:r>
              <a:rPr lang="en-US" altLang="en-US" sz="3200" i="1">
                <a:solidFill>
                  <a:srgbClr val="BCE3DE"/>
                </a:solidFill>
                <a:latin typeface="Times New Roman" panose="02020603050405020304" charset="0"/>
                <a:cs typeface="Times New Roman" panose="02020603050405020304" charset="0"/>
              </a:rPr>
              <a:t> </a:t>
            </a:r>
            <a:r>
              <a:rPr lang="en-US" altLang="en-US" sz="3200" i="1" err="1">
                <a:solidFill>
                  <a:srgbClr val="BCE3DE"/>
                </a:solidFill>
                <a:latin typeface="Times New Roman" panose="02020603050405020304" charset="0"/>
                <a:cs typeface="Times New Roman" panose="02020603050405020304" charset="0"/>
              </a:rPr>
              <a:t>họ</a:t>
            </a:r>
            <a:r>
              <a:rPr lang="en-US" altLang="en-US" sz="3200">
                <a:solidFill>
                  <a:srgbClr val="BCE3DE"/>
                </a:solidFill>
                <a:latin typeface="Times New Roman" panose="02020603050405020304" charset="0"/>
                <a:cs typeface="Times New Roman" panose="02020603050405020304" charset="0"/>
              </a:rPr>
              <a:t>”</a:t>
            </a:r>
            <a:r>
              <a:rPr lang="vi-VN" altLang="en-US" sz="3200">
                <a:solidFill>
                  <a:srgbClr val="BCE3DE"/>
                </a:solidFill>
                <a:latin typeface="Times New Roman" panose="02020603050405020304" charset="0"/>
                <a:cs typeface="Times New Roman" panose="02020603050405020304" charset="0"/>
              </a:rPr>
              <a:t>: </a:t>
            </a:r>
            <a:r>
              <a:rPr lang="en-US" altLang="vi-VN" sz="3200">
                <a:solidFill>
                  <a:srgbClr val="BCE3DE"/>
                </a:solidFill>
                <a:latin typeface="Times New Roman" panose="02020603050405020304" charset="0"/>
                <a:cs typeface="Times New Roman" panose="02020603050405020304" charset="0"/>
              </a:rPr>
              <a:t>c</a:t>
            </a:r>
            <a:r>
              <a:rPr lang="vi-VN" altLang="en-US" sz="3200">
                <a:solidFill>
                  <a:srgbClr val="BCE3DE"/>
                </a:solidFill>
                <a:latin typeface="Times New Roman" panose="02020603050405020304" charset="0"/>
                <a:cs typeface="Times New Roman" panose="02020603050405020304" charset="0"/>
              </a:rPr>
              <a:t>ảnh phố huyện về đêm.</a:t>
            </a:r>
            <a:endParaRPr lang="vi-VN" altLang="en-US" sz="3200">
              <a:solidFill>
                <a:srgbClr val="BCE3DE"/>
              </a:solidFill>
              <a:latin typeface="Times New Roman" panose="02020603050405020304" charset="0"/>
              <a:cs typeface="Times New Roman" panose="02020603050405020304" charset="0"/>
            </a:endParaRPr>
          </a:p>
          <a:p>
            <a:pPr marL="0" indent="0">
              <a:buNone/>
            </a:pPr>
            <a:r>
              <a:rPr lang="en-US" altLang="en-US" sz="3200">
                <a:solidFill>
                  <a:srgbClr val="BCE3DE"/>
                </a:solidFill>
                <a:latin typeface="Times New Roman" panose="02020603050405020304" charset="0"/>
                <a:cs typeface="Times New Roman" panose="02020603050405020304" charset="0"/>
              </a:rPr>
              <a:t>	</a:t>
            </a:r>
            <a:r>
              <a:rPr lang="vi-VN" altLang="en-US" sz="3200">
                <a:solidFill>
                  <a:srgbClr val="BCE3DE"/>
                </a:solidFill>
                <a:latin typeface="Times New Roman" panose="02020603050405020304" charset="0"/>
                <a:cs typeface="Times New Roman" panose="02020603050405020304" charset="0"/>
              </a:rPr>
              <a:t>+Phần 3 còn lại: </a:t>
            </a:r>
            <a:r>
              <a:rPr lang="en-US" altLang="vi-VN" sz="3200">
                <a:solidFill>
                  <a:srgbClr val="BCE3DE"/>
                </a:solidFill>
                <a:latin typeface="Times New Roman" panose="02020603050405020304" charset="0"/>
                <a:cs typeface="Times New Roman" panose="02020603050405020304" charset="0"/>
              </a:rPr>
              <a:t>c</a:t>
            </a:r>
            <a:r>
              <a:rPr lang="vi-VN" altLang="en-US" sz="3200">
                <a:solidFill>
                  <a:srgbClr val="BCE3DE"/>
                </a:solidFill>
                <a:latin typeface="Times New Roman" panose="02020603050405020304" charset="0"/>
                <a:cs typeface="Times New Roman" panose="02020603050405020304" charset="0"/>
              </a:rPr>
              <a:t>ảnh chuyến tàu đêm đ</a:t>
            </a:r>
            <a:r>
              <a:rPr lang="en-US" altLang="en-US" sz="3200" err="1">
                <a:solidFill>
                  <a:srgbClr val="BCE3DE"/>
                </a:solidFill>
                <a:latin typeface="Times New Roman" panose="02020603050405020304" charset="0"/>
                <a:cs typeface="Times New Roman" panose="02020603050405020304" charset="0"/>
              </a:rPr>
              <a:t>ến</a:t>
            </a:r>
            <a:r>
              <a:rPr lang="en-US" altLang="en-US" sz="3200">
                <a:solidFill>
                  <a:srgbClr val="BCE3DE"/>
                </a:solidFill>
                <a:latin typeface="Times New Roman" panose="02020603050405020304" charset="0"/>
                <a:cs typeface="Times New Roman" panose="02020603050405020304" charset="0"/>
              </a:rPr>
              <a:t> </a:t>
            </a:r>
            <a:r>
              <a:rPr lang="en-US" altLang="en-US" sz="3200" err="1">
                <a:solidFill>
                  <a:srgbClr val="BCE3DE"/>
                </a:solidFill>
                <a:latin typeface="Times New Roman" panose="02020603050405020304" charset="0"/>
                <a:cs typeface="Times New Roman" panose="02020603050405020304" charset="0"/>
              </a:rPr>
              <a:t>và</a:t>
            </a:r>
            <a:r>
              <a:rPr lang="en-US" altLang="en-US" sz="3200">
                <a:solidFill>
                  <a:srgbClr val="BCE3DE"/>
                </a:solidFill>
                <a:latin typeface="Times New Roman" panose="02020603050405020304" charset="0"/>
                <a:cs typeface="Times New Roman" panose="02020603050405020304" charset="0"/>
              </a:rPr>
              <a:t> </a:t>
            </a:r>
            <a:r>
              <a:rPr lang="en-US" altLang="en-US" sz="3200" err="1">
                <a:solidFill>
                  <a:srgbClr val="BCE3DE"/>
                </a:solidFill>
                <a:latin typeface="Times New Roman" panose="02020603050405020304" charset="0"/>
                <a:cs typeface="Times New Roman" panose="02020603050405020304" charset="0"/>
              </a:rPr>
              <a:t>đi</a:t>
            </a:r>
            <a:r>
              <a:rPr lang="vi-VN" altLang="en-US" sz="3200">
                <a:solidFill>
                  <a:srgbClr val="BCE3DE"/>
                </a:solidFill>
                <a:latin typeface="Times New Roman" panose="02020603050405020304" charset="0"/>
                <a:cs typeface="Times New Roman" panose="02020603050405020304" charset="0"/>
              </a:rPr>
              <a:t> qua phố huyện.</a:t>
            </a:r>
            <a:endParaRPr lang="vi-VN" altLang="en-US" sz="3200">
              <a:solidFill>
                <a:srgbClr val="BCE3DE"/>
              </a:solidFill>
              <a:latin typeface="Times New Roman" panose="02020603050405020304" charset="0"/>
              <a:cs typeface="Times New Roman" panose="02020603050405020304" charset="0"/>
            </a:endParaRPr>
          </a:p>
        </p:txBody>
      </p:sp>
    </p:spTree>
  </p:cSld>
  <p:clrMapOvr>
    <a:masterClrMapping/>
  </p:clrMapOvr>
  <p:transition>
    <p:cover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2000"/>
                                        <p:tgtEl>
                                          <p:spTgt spid="3">
                                            <p:txEl>
                                              <p:pRg st="3" end="3"/>
                                            </p:txEl>
                                          </p:spTgt>
                                        </p:tgtEl>
                                      </p:cBhvr>
                                    </p:animEffect>
                                  </p:childTnLst>
                                </p:cTn>
                              </p:par>
                              <p:par>
                                <p:cTn id="23" presetID="4" presetClass="entr" presetSubtype="16"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box(in)">
                                      <p:cBhvr>
                                        <p:cTn id="25" dur="2000"/>
                                        <p:tgtEl>
                                          <p:spTgt spid="3">
                                            <p:txEl>
                                              <p:pRg st="4" end="4"/>
                                            </p:txEl>
                                          </p:spTgt>
                                        </p:tgtEl>
                                      </p:cBhvr>
                                    </p:animEffect>
                                  </p:childTnLst>
                                </p:cTn>
                              </p:par>
                              <p:par>
                                <p:cTn id="26" presetID="4" presetClass="entr" presetSubtype="16"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box(in)">
                                      <p:cBhvr>
                                        <p:cTn id="28"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5">
            <a:lumMod val="50000"/>
          </a:schemeClr>
        </a:solid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1471930" y="1776412"/>
            <a:ext cx="5171440" cy="1571625"/>
          </a:xfrm>
        </p:spPr>
        <p:txBody>
          <a:bodyPr>
            <a:normAutofit/>
          </a:bodyPr>
          <a:lstStyle/>
          <a:p>
            <a:pPr marL="0" indent="0">
              <a:buNone/>
            </a:pPr>
            <a:r>
              <a:rPr lang="en-US" sz="3200" b="1">
                <a:solidFill>
                  <a:schemeClr val="accent2">
                    <a:lumMod val="75000"/>
                  </a:schemeClr>
                </a:solidFill>
                <a:latin typeface="Times New Roman" panose="02020603050405020304" charset="0"/>
                <a:cs typeface="Times New Roman" panose="02020603050405020304" charset="0"/>
              </a:rPr>
              <a:t>a) </a:t>
            </a:r>
            <a:r>
              <a:rPr lang="en-US" sz="3200" b="1" err="1">
                <a:solidFill>
                  <a:schemeClr val="accent2">
                    <a:lumMod val="75000"/>
                  </a:schemeClr>
                </a:solidFill>
                <a:latin typeface="Times New Roman" panose="02020603050405020304" charset="0"/>
                <a:cs typeface="Times New Roman" panose="02020603050405020304" charset="0"/>
              </a:rPr>
              <a:t>Bức</a:t>
            </a:r>
            <a:r>
              <a:rPr lang="en-US" sz="3200" b="1">
                <a:solidFill>
                  <a:schemeClr val="accent2">
                    <a:lumMod val="75000"/>
                  </a:schemeClr>
                </a:solidFill>
                <a:latin typeface="Times New Roman" panose="02020603050405020304" charset="0"/>
                <a:cs typeface="Times New Roman" panose="02020603050405020304" charset="0"/>
              </a:rPr>
              <a:t> </a:t>
            </a:r>
            <a:r>
              <a:rPr lang="en-US" sz="3200" b="1" err="1">
                <a:solidFill>
                  <a:schemeClr val="accent2">
                    <a:lumMod val="75000"/>
                  </a:schemeClr>
                </a:solidFill>
                <a:latin typeface="Times New Roman" panose="02020603050405020304" charset="0"/>
                <a:cs typeface="Times New Roman" panose="02020603050405020304" charset="0"/>
              </a:rPr>
              <a:t>tranh</a:t>
            </a:r>
            <a:r>
              <a:rPr lang="en-US" sz="3200" b="1">
                <a:solidFill>
                  <a:schemeClr val="accent2">
                    <a:lumMod val="75000"/>
                  </a:schemeClr>
                </a:solidFill>
                <a:latin typeface="Times New Roman" panose="02020603050405020304" charset="0"/>
                <a:cs typeface="Times New Roman" panose="02020603050405020304" charset="0"/>
              </a:rPr>
              <a:t> </a:t>
            </a:r>
            <a:r>
              <a:rPr lang="en-US" sz="3200" b="1" err="1">
                <a:solidFill>
                  <a:schemeClr val="accent2">
                    <a:lumMod val="75000"/>
                  </a:schemeClr>
                </a:solidFill>
                <a:latin typeface="Times New Roman" panose="02020603050405020304" charset="0"/>
                <a:cs typeface="Times New Roman" panose="02020603050405020304" charset="0"/>
              </a:rPr>
              <a:t>thiên</a:t>
            </a:r>
            <a:r>
              <a:rPr lang="en-US" sz="3200" b="1">
                <a:solidFill>
                  <a:schemeClr val="accent2">
                    <a:lumMod val="75000"/>
                  </a:schemeClr>
                </a:solidFill>
                <a:latin typeface="Times New Roman" panose="02020603050405020304" charset="0"/>
                <a:cs typeface="Times New Roman" panose="02020603050405020304" charset="0"/>
              </a:rPr>
              <a:t> </a:t>
            </a:r>
            <a:r>
              <a:rPr lang="en-US" sz="3200" b="1" err="1">
                <a:solidFill>
                  <a:schemeClr val="accent2">
                    <a:lumMod val="75000"/>
                  </a:schemeClr>
                </a:solidFill>
                <a:latin typeface="Times New Roman" panose="02020603050405020304" charset="0"/>
                <a:cs typeface="Times New Roman" panose="02020603050405020304" charset="0"/>
              </a:rPr>
              <a:t>nhiên</a:t>
            </a:r>
            <a:endParaRPr lang="en-US" sz="3200" b="1" err="1">
              <a:solidFill>
                <a:schemeClr val="accent2">
                  <a:lumMod val="75000"/>
                </a:schemeClr>
              </a:solidFill>
              <a:latin typeface="Times New Roman" panose="02020603050405020304" charset="0"/>
              <a:cs typeface="Times New Roman" panose="02020603050405020304" charset="0"/>
            </a:endParaRPr>
          </a:p>
        </p:txBody>
      </p:sp>
      <p:sp>
        <p:nvSpPr>
          <p:cNvPr id="4" name="Content Placeholder 3"/>
          <p:cNvSpPr>
            <a:spLocks noGrp="1"/>
          </p:cNvSpPr>
          <p:nvPr>
            <p:ph sz="half" idx="2"/>
          </p:nvPr>
        </p:nvSpPr>
        <p:spPr>
          <a:xfrm>
            <a:off x="910590" y="2395220"/>
            <a:ext cx="11786870" cy="3274695"/>
          </a:xfrm>
        </p:spPr>
        <p:txBody>
          <a:bodyPr>
            <a:noAutofit/>
          </a:bodyPr>
          <a:lstStyle/>
          <a:p>
            <a:pPr marL="914400" lvl="2" indent="0">
              <a:buNone/>
            </a:pPr>
            <a:r>
              <a:rPr lang="en-US" sz="2300">
                <a:solidFill>
                  <a:schemeClr val="bg1"/>
                </a:solidFill>
                <a:latin typeface="Times New Roman" panose="02020603050405020304" charset="0"/>
                <a:cs typeface="Times New Roman" panose="02020603050405020304" charset="0"/>
              </a:rPr>
              <a:t>*</a:t>
            </a:r>
            <a:r>
              <a:rPr lang="en-US" sz="3200" err="1">
                <a:solidFill>
                  <a:schemeClr val="bg1"/>
                </a:solidFill>
                <a:latin typeface="Times New Roman" panose="02020603050405020304" charset="0"/>
                <a:cs typeface="Times New Roman" panose="02020603050405020304" charset="0"/>
              </a:rPr>
              <a:t>Âm</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thanh</a:t>
            </a:r>
            <a:endParaRPr lang="en-US" sz="3200">
              <a:solidFill>
                <a:schemeClr val="bg1"/>
              </a:solidFill>
              <a:latin typeface="Times New Roman" panose="02020603050405020304" charset="0"/>
              <a:cs typeface="Times New Roman" panose="02020603050405020304" charset="0"/>
            </a:endParaRPr>
          </a:p>
          <a:p>
            <a:pPr marL="0" indent="0">
              <a:buNone/>
            </a:pPr>
            <a:r>
              <a:rPr lang="en-US" sz="3200">
                <a:solidFill>
                  <a:schemeClr val="bg1"/>
                </a:solidFill>
                <a:latin typeface="Times New Roman" panose="02020603050405020304" charset="0"/>
                <a:cs typeface="Times New Roman" panose="02020603050405020304" charset="0"/>
              </a:rPr>
              <a:t>         - </a:t>
            </a:r>
            <a:r>
              <a:rPr lang="en-US" sz="3200" err="1">
                <a:solidFill>
                  <a:schemeClr val="bg1"/>
                </a:solidFill>
                <a:latin typeface="Times New Roman" panose="02020603050405020304" charset="0"/>
                <a:cs typeface="Times New Roman" panose="02020603050405020304" charset="0"/>
              </a:rPr>
              <a:t>Tiếng</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trống</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thu</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không</a:t>
            </a:r>
            <a:r>
              <a:rPr lang="en-US" sz="3200">
                <a:solidFill>
                  <a:schemeClr val="bg1"/>
                </a:solidFill>
                <a:latin typeface="Times New Roman" panose="02020603050405020304" charset="0"/>
                <a:cs typeface="Times New Roman" panose="02020603050405020304" charset="0"/>
              </a:rPr>
              <a:t>…</a:t>
            </a:r>
            <a:r>
              <a:rPr lang="en-US" sz="3200" err="1">
                <a:solidFill>
                  <a:schemeClr val="bg1"/>
                </a:solidFill>
                <a:latin typeface="Times New Roman" panose="02020603050405020304" charset="0"/>
                <a:cs typeface="Times New Roman" panose="02020603050405020304" charset="0"/>
              </a:rPr>
              <a:t>từng</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tiếng</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một</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vang</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lên</a:t>
            </a:r>
            <a:r>
              <a:rPr lang="en-US" sz="3200">
                <a:solidFill>
                  <a:schemeClr val="bg1"/>
                </a:solidFill>
                <a:latin typeface="Times New Roman" panose="02020603050405020304" charset="0"/>
                <a:cs typeface="Times New Roman" panose="02020603050405020304" charset="0"/>
              </a:rPr>
              <a:t>.</a:t>
            </a:r>
            <a:endParaRPr lang="en-US" sz="3200">
              <a:solidFill>
                <a:schemeClr val="bg1"/>
              </a:solidFill>
              <a:latin typeface="Times New Roman" panose="02020603050405020304" charset="0"/>
              <a:cs typeface="Times New Roman" panose="02020603050405020304" charset="0"/>
            </a:endParaRPr>
          </a:p>
          <a:p>
            <a:pPr marL="0" indent="0">
              <a:buNone/>
            </a:pPr>
            <a:r>
              <a:rPr lang="en-US" sz="3200">
                <a:solidFill>
                  <a:schemeClr val="bg1"/>
                </a:solidFill>
                <a:latin typeface="Times New Roman" panose="02020603050405020304" charset="0"/>
                <a:cs typeface="Times New Roman" panose="02020603050405020304" charset="0"/>
              </a:rPr>
              <a:t>        - </a:t>
            </a:r>
            <a:r>
              <a:rPr lang="en-US" sz="3200" err="1">
                <a:solidFill>
                  <a:schemeClr val="bg1"/>
                </a:solidFill>
                <a:latin typeface="Times New Roman" panose="02020603050405020304" charset="0"/>
                <a:cs typeface="Times New Roman" panose="02020603050405020304" charset="0"/>
              </a:rPr>
              <a:t>Tiếng</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ếch</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nhái</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kêu</a:t>
            </a:r>
            <a:r>
              <a:rPr lang="en-US" sz="3200">
                <a:solidFill>
                  <a:schemeClr val="bg1"/>
                </a:solidFill>
                <a:latin typeface="Times New Roman" panose="02020603050405020304" charset="0"/>
                <a:cs typeface="Times New Roman" panose="02020603050405020304" charset="0"/>
              </a:rPr>
              <a:t> ran </a:t>
            </a:r>
            <a:r>
              <a:rPr lang="en-US" sz="3200" err="1">
                <a:solidFill>
                  <a:schemeClr val="bg1"/>
                </a:solidFill>
                <a:latin typeface="Times New Roman" panose="02020603050405020304" charset="0"/>
                <a:cs typeface="Times New Roman" panose="02020603050405020304" charset="0"/>
              </a:rPr>
              <a:t>ngoài</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đồng ruộng</a:t>
            </a:r>
            <a:r>
              <a:rPr lang="en-US" sz="3200">
                <a:solidFill>
                  <a:schemeClr val="bg1"/>
                </a:solidFill>
                <a:latin typeface="Times New Roman" panose="02020603050405020304" charset="0"/>
                <a:cs typeface="Times New Roman" panose="02020603050405020304" charset="0"/>
              </a:rPr>
              <a:t>.</a:t>
            </a:r>
            <a:endParaRPr lang="en-US" sz="3200">
              <a:solidFill>
                <a:schemeClr val="bg1"/>
              </a:solidFill>
              <a:latin typeface="Times New Roman" panose="02020603050405020304" charset="0"/>
              <a:cs typeface="Times New Roman" panose="02020603050405020304" charset="0"/>
            </a:endParaRPr>
          </a:p>
          <a:p>
            <a:pPr marL="0" indent="0">
              <a:buNone/>
            </a:pPr>
            <a:r>
              <a:rPr lang="en-US" sz="3200">
                <a:solidFill>
                  <a:schemeClr val="bg1"/>
                </a:solidFill>
                <a:latin typeface="Times New Roman" panose="02020603050405020304" charset="0"/>
                <a:cs typeface="Times New Roman" panose="02020603050405020304" charset="0"/>
              </a:rPr>
              <a:t>        - </a:t>
            </a:r>
            <a:r>
              <a:rPr lang="en-US" sz="3200" err="1">
                <a:solidFill>
                  <a:schemeClr val="bg1"/>
                </a:solidFill>
                <a:latin typeface="Times New Roman" panose="02020603050405020304" charset="0"/>
                <a:cs typeface="Times New Roman" panose="02020603050405020304" charset="0"/>
              </a:rPr>
              <a:t>Tiếng</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muỗi</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vo</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ve</a:t>
            </a:r>
            <a:endParaRPr lang="en-US" sz="3200">
              <a:solidFill>
                <a:schemeClr val="bg1"/>
              </a:solidFill>
              <a:latin typeface="Times New Roman" panose="02020603050405020304" charset="0"/>
              <a:cs typeface="Times New Roman" panose="02020603050405020304" charset="0"/>
            </a:endParaRPr>
          </a:p>
          <a:p>
            <a:pPr marL="0" indent="0">
              <a:buNone/>
            </a:pPr>
            <a:r>
              <a:rPr lang="en-US" sz="3200">
                <a:solidFill>
                  <a:srgbClr val="FF0000"/>
                </a:solidFill>
                <a:latin typeface="Times New Roman" panose="02020603050405020304" charset="0"/>
                <a:cs typeface="Times New Roman" panose="02020603050405020304" charset="0"/>
              </a:rPr>
              <a:t>     </a:t>
            </a:r>
            <a:r>
              <a:rPr lang="en-US" sz="3200">
                <a:solidFill>
                  <a:schemeClr val="bg1"/>
                </a:solidFill>
                <a:latin typeface="Times New Roman" panose="02020603050405020304" charset="0"/>
                <a:cs typeface="Times New Roman" panose="02020603050405020304" charset="0"/>
              </a:rPr>
              <a:t> -&gt; Gợi một không gian t</a:t>
            </a:r>
            <a:r>
              <a:rPr lang="en-US" sz="3200" err="1">
                <a:solidFill>
                  <a:schemeClr val="bg1"/>
                </a:solidFill>
                <a:latin typeface="Times New Roman" panose="02020603050405020304" charset="0"/>
                <a:cs typeface="Times New Roman" panose="02020603050405020304" charset="0"/>
              </a:rPr>
              <a:t>ĩnh</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mịch</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vắng</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lặng</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buồn</a:t>
            </a:r>
            <a:r>
              <a:rPr lang="en-US" sz="3200">
                <a:solidFill>
                  <a:schemeClr val="bg1"/>
                </a:solidFill>
                <a:latin typeface="Times New Roman" panose="02020603050405020304" charset="0"/>
                <a:cs typeface="Times New Roman" panose="02020603050405020304" charset="0"/>
              </a:rPr>
              <a:t> </a:t>
            </a:r>
            <a:r>
              <a:rPr lang="en-US" sz="3200" err="1">
                <a:solidFill>
                  <a:schemeClr val="bg1"/>
                </a:solidFill>
                <a:latin typeface="Times New Roman" panose="02020603050405020304" charset="0"/>
                <a:cs typeface="Times New Roman" panose="02020603050405020304" charset="0"/>
              </a:rPr>
              <a:t>bã</a:t>
            </a:r>
            <a:endParaRPr lang="en-US" sz="3200" err="1">
              <a:solidFill>
                <a:schemeClr val="bg1"/>
              </a:solidFill>
              <a:latin typeface="Times New Roman" panose="02020603050405020304" charset="0"/>
              <a:cs typeface="Times New Roman" panose="02020603050405020304" charset="0"/>
            </a:endParaRPr>
          </a:p>
          <a:p>
            <a:pPr marL="0" indent="0">
              <a:buNone/>
            </a:pPr>
            <a:r>
              <a:rPr lang="en-US" sz="2300">
                <a:solidFill>
                  <a:schemeClr val="bg1"/>
                </a:solidFill>
                <a:latin typeface="Times New Roman" panose="02020603050405020304" charset="0"/>
                <a:cs typeface="Times New Roman" panose="02020603050405020304" charset="0"/>
              </a:rPr>
              <a:t>        </a:t>
            </a:r>
            <a:endParaRPr lang="en-US">
              <a:solidFill>
                <a:schemeClr val="bg1"/>
              </a:solidFill>
              <a:latin typeface="Times New Roman" panose="02020603050405020304" charset="0"/>
              <a:cs typeface="Times New Roman" panose="02020603050405020304" charset="0"/>
            </a:endParaRPr>
          </a:p>
          <a:p>
            <a:pPr marL="0" indent="0">
              <a:buNone/>
            </a:pPr>
            <a:endParaRPr lang="en-US" err="1">
              <a:solidFill>
                <a:schemeClr val="bg1"/>
              </a:solidFill>
              <a:latin typeface="Times New Roman" panose="02020603050405020304" charset="0"/>
              <a:cs typeface="Times New Roman" panose="02020603050405020304" charset="0"/>
              <a:sym typeface="+mn-ea"/>
            </a:endParaRPr>
          </a:p>
          <a:p>
            <a:pPr marL="0" indent="0">
              <a:buNone/>
            </a:pPr>
            <a:endParaRPr lang="en-US">
              <a:solidFill>
                <a:schemeClr val="bg1"/>
              </a:solidFill>
              <a:latin typeface="Times New Roman" panose="02020603050405020304" charset="0"/>
              <a:cs typeface="Times New Roman" panose="02020603050405020304" charset="0"/>
            </a:endParaRPr>
          </a:p>
        </p:txBody>
      </p:sp>
      <p:sp>
        <p:nvSpPr>
          <p:cNvPr id="5" name="Text Box 4"/>
          <p:cNvSpPr txBox="1"/>
          <p:nvPr/>
        </p:nvSpPr>
        <p:spPr>
          <a:xfrm>
            <a:off x="1019810" y="952500"/>
            <a:ext cx="8528050" cy="1198880"/>
          </a:xfrm>
          <a:prstGeom prst="rect">
            <a:avLst/>
          </a:prstGeom>
          <a:noFill/>
        </p:spPr>
        <p:txBody>
          <a:bodyPr wrap="square" rtlCol="0" anchor="t">
            <a:spAutoFit/>
          </a:bodyPr>
          <a:p>
            <a:pPr marL="0" indent="0">
              <a:buNone/>
            </a:pPr>
            <a:r>
              <a:rPr lang="en-US" sz="3600" b="1">
                <a:solidFill>
                  <a:srgbClr val="FFC000"/>
                </a:solidFill>
                <a:latin typeface="Times New Roman" panose="02020603050405020304" charset="0"/>
                <a:cs typeface="Times New Roman" panose="02020603050405020304" charset="0"/>
                <a:sym typeface="+mn-ea"/>
              </a:rPr>
              <a:t>1. </a:t>
            </a:r>
            <a:r>
              <a:rPr lang="en-US" sz="3600" b="1" err="1">
                <a:solidFill>
                  <a:srgbClr val="FFC000"/>
                </a:solidFill>
                <a:latin typeface="Times New Roman" panose="02020603050405020304" charset="0"/>
                <a:cs typeface="Times New Roman" panose="02020603050405020304" charset="0"/>
                <a:sym typeface="+mn-ea"/>
              </a:rPr>
              <a:t>Bức</a:t>
            </a:r>
            <a:r>
              <a:rPr lang="en-US" sz="3600" b="1">
                <a:solidFill>
                  <a:srgbClr val="FFC000"/>
                </a:solidFill>
                <a:latin typeface="Times New Roman" panose="02020603050405020304" charset="0"/>
                <a:cs typeface="Times New Roman" panose="02020603050405020304" charset="0"/>
                <a:sym typeface="+mn-ea"/>
              </a:rPr>
              <a:t> </a:t>
            </a:r>
            <a:r>
              <a:rPr lang="en-US" sz="3600" b="1" err="1">
                <a:solidFill>
                  <a:srgbClr val="FFC000"/>
                </a:solidFill>
                <a:latin typeface="Times New Roman" panose="02020603050405020304" charset="0"/>
                <a:cs typeface="Times New Roman" panose="02020603050405020304" charset="0"/>
                <a:sym typeface="+mn-ea"/>
              </a:rPr>
              <a:t>tranh</a:t>
            </a:r>
            <a:r>
              <a:rPr lang="en-US" sz="3600" b="1">
                <a:solidFill>
                  <a:srgbClr val="FFC000"/>
                </a:solidFill>
                <a:latin typeface="Times New Roman" panose="02020603050405020304" charset="0"/>
                <a:cs typeface="Times New Roman" panose="02020603050405020304" charset="0"/>
                <a:sym typeface="+mn-ea"/>
              </a:rPr>
              <a:t> </a:t>
            </a:r>
            <a:r>
              <a:rPr lang="en-US" sz="3600" b="1" err="1">
                <a:solidFill>
                  <a:srgbClr val="FFC000"/>
                </a:solidFill>
                <a:latin typeface="Times New Roman" panose="02020603050405020304" charset="0"/>
                <a:cs typeface="Times New Roman" panose="02020603050405020304" charset="0"/>
                <a:sym typeface="+mn-ea"/>
              </a:rPr>
              <a:t>phố</a:t>
            </a:r>
            <a:r>
              <a:rPr lang="en-US" sz="3600" b="1">
                <a:solidFill>
                  <a:srgbClr val="FFC000"/>
                </a:solidFill>
                <a:latin typeface="Times New Roman" panose="02020603050405020304" charset="0"/>
                <a:cs typeface="Times New Roman" panose="02020603050405020304" charset="0"/>
                <a:sym typeface="+mn-ea"/>
              </a:rPr>
              <a:t> </a:t>
            </a:r>
            <a:r>
              <a:rPr lang="en-US" sz="3600" b="1" err="1">
                <a:solidFill>
                  <a:srgbClr val="FFC000"/>
                </a:solidFill>
                <a:latin typeface="Times New Roman" panose="02020603050405020304" charset="0"/>
                <a:cs typeface="Times New Roman" panose="02020603050405020304" charset="0"/>
                <a:sym typeface="+mn-ea"/>
              </a:rPr>
              <a:t>huyện</a:t>
            </a:r>
            <a:r>
              <a:rPr lang="en-US" sz="3600" b="1">
                <a:solidFill>
                  <a:srgbClr val="FFC000"/>
                </a:solidFill>
                <a:latin typeface="Times New Roman" panose="02020603050405020304" charset="0"/>
                <a:cs typeface="Times New Roman" panose="02020603050405020304" charset="0"/>
                <a:sym typeface="+mn-ea"/>
              </a:rPr>
              <a:t> </a:t>
            </a:r>
            <a:r>
              <a:rPr lang="en-US" sz="3600" b="1" err="1">
                <a:solidFill>
                  <a:srgbClr val="FFC000"/>
                </a:solidFill>
                <a:latin typeface="Times New Roman" panose="02020603050405020304" charset="0"/>
                <a:cs typeface="Times New Roman" panose="02020603050405020304" charset="0"/>
                <a:sym typeface="+mn-ea"/>
              </a:rPr>
              <a:t>lúc</a:t>
            </a:r>
            <a:r>
              <a:rPr lang="en-US" sz="3600" b="1">
                <a:solidFill>
                  <a:srgbClr val="FFC000"/>
                </a:solidFill>
                <a:latin typeface="Times New Roman" panose="02020603050405020304" charset="0"/>
                <a:cs typeface="Times New Roman" panose="02020603050405020304" charset="0"/>
                <a:sym typeface="+mn-ea"/>
              </a:rPr>
              <a:t> </a:t>
            </a:r>
            <a:r>
              <a:rPr lang="en-US" sz="3600" b="1" err="1">
                <a:solidFill>
                  <a:srgbClr val="FFC000"/>
                </a:solidFill>
                <a:latin typeface="Times New Roman" panose="02020603050405020304" charset="0"/>
                <a:cs typeface="Times New Roman" panose="02020603050405020304" charset="0"/>
                <a:sym typeface="+mn-ea"/>
              </a:rPr>
              <a:t>chiều</a:t>
            </a:r>
            <a:r>
              <a:rPr lang="en-US" sz="3600" b="1">
                <a:solidFill>
                  <a:srgbClr val="FFC000"/>
                </a:solidFill>
                <a:latin typeface="Times New Roman" panose="02020603050405020304" charset="0"/>
                <a:cs typeface="Times New Roman" panose="02020603050405020304" charset="0"/>
                <a:sym typeface="+mn-ea"/>
              </a:rPr>
              <a:t> </a:t>
            </a:r>
            <a:r>
              <a:rPr lang="en-US" sz="3600" b="1" err="1">
                <a:solidFill>
                  <a:srgbClr val="FFC000"/>
                </a:solidFill>
                <a:latin typeface="Times New Roman" panose="02020603050405020304" charset="0"/>
                <a:cs typeface="Times New Roman" panose="02020603050405020304" charset="0"/>
                <a:sym typeface="+mn-ea"/>
              </a:rPr>
              <a:t>tàn</a:t>
            </a:r>
            <a:endParaRPr lang="en-US" sz="3600" b="1" err="1">
              <a:solidFill>
                <a:srgbClr val="FFC000"/>
              </a:solidFill>
              <a:latin typeface="Times New Roman" panose="02020603050405020304" charset="0"/>
              <a:cs typeface="Times New Roman" panose="02020603050405020304" charset="0"/>
            </a:endParaRPr>
          </a:p>
          <a:p>
            <a:pPr marL="0" indent="0">
              <a:buNone/>
            </a:pPr>
            <a:endParaRPr lang="en-US" sz="3600"/>
          </a:p>
        </p:txBody>
      </p:sp>
      <p:sp>
        <p:nvSpPr>
          <p:cNvPr id="7" name="Text Box 6"/>
          <p:cNvSpPr txBox="1"/>
          <p:nvPr/>
        </p:nvSpPr>
        <p:spPr>
          <a:xfrm>
            <a:off x="910590" y="288925"/>
            <a:ext cx="5974715" cy="1322070"/>
          </a:xfrm>
          <a:prstGeom prst="rect">
            <a:avLst/>
          </a:prstGeom>
          <a:noFill/>
        </p:spPr>
        <p:txBody>
          <a:bodyPr wrap="square" rtlCol="0" anchor="t">
            <a:spAutoFit/>
          </a:bodyPr>
          <a:p>
            <a:r>
              <a:rPr lang="en-US" sz="4000" b="1">
                <a:solidFill>
                  <a:srgbClr val="FF0000"/>
                </a:solidFill>
                <a:latin typeface="Times New Roman" panose="02020603050405020304" charset="0"/>
                <a:cs typeface="Times New Roman" panose="02020603050405020304" charset="0"/>
                <a:sym typeface="+mn-ea"/>
              </a:rPr>
              <a:t>II. </a:t>
            </a:r>
            <a:r>
              <a:rPr lang="en-US" sz="4000" b="1" err="1">
                <a:solidFill>
                  <a:srgbClr val="FF0000"/>
                </a:solidFill>
                <a:latin typeface="Times New Roman" panose="02020603050405020304" charset="0"/>
                <a:cs typeface="Times New Roman" panose="02020603050405020304" charset="0"/>
                <a:sym typeface="+mn-ea"/>
              </a:rPr>
              <a:t>Tìm</a:t>
            </a:r>
            <a:r>
              <a:rPr lang="en-US" sz="4000" b="1">
                <a:solidFill>
                  <a:srgbClr val="FF0000"/>
                </a:solidFill>
                <a:latin typeface="Times New Roman" panose="02020603050405020304" charset="0"/>
                <a:cs typeface="Times New Roman" panose="02020603050405020304" charset="0"/>
                <a:sym typeface="+mn-ea"/>
              </a:rPr>
              <a:t> </a:t>
            </a:r>
            <a:r>
              <a:rPr lang="en-US" sz="4000" b="1" err="1">
                <a:solidFill>
                  <a:srgbClr val="FF0000"/>
                </a:solidFill>
                <a:latin typeface="Times New Roman" panose="02020603050405020304" charset="0"/>
                <a:cs typeface="Times New Roman" panose="02020603050405020304" charset="0"/>
                <a:sym typeface="+mn-ea"/>
              </a:rPr>
              <a:t>hiểu</a:t>
            </a:r>
            <a:r>
              <a:rPr lang="en-US" sz="4000" b="1">
                <a:solidFill>
                  <a:srgbClr val="FF0000"/>
                </a:solidFill>
                <a:latin typeface="Times New Roman" panose="02020603050405020304" charset="0"/>
                <a:cs typeface="Times New Roman" panose="02020603050405020304" charset="0"/>
                <a:sym typeface="+mn-ea"/>
              </a:rPr>
              <a:t> </a:t>
            </a:r>
            <a:r>
              <a:rPr lang="en-US" sz="4000" b="1" err="1">
                <a:solidFill>
                  <a:srgbClr val="FF0000"/>
                </a:solidFill>
                <a:latin typeface="Times New Roman" panose="02020603050405020304" charset="0"/>
                <a:cs typeface="Times New Roman" panose="02020603050405020304" charset="0"/>
                <a:sym typeface="+mn-ea"/>
              </a:rPr>
              <a:t>văn</a:t>
            </a:r>
            <a:r>
              <a:rPr lang="en-US" sz="4000" b="1">
                <a:solidFill>
                  <a:srgbClr val="FF0000"/>
                </a:solidFill>
                <a:latin typeface="Times New Roman" panose="02020603050405020304" charset="0"/>
                <a:cs typeface="Times New Roman" panose="02020603050405020304" charset="0"/>
                <a:sym typeface="+mn-ea"/>
              </a:rPr>
              <a:t> </a:t>
            </a:r>
            <a:r>
              <a:rPr lang="en-US" sz="4000" b="1" err="1">
                <a:solidFill>
                  <a:srgbClr val="FF0000"/>
                </a:solidFill>
                <a:latin typeface="Times New Roman" panose="02020603050405020304" charset="0"/>
                <a:cs typeface="Times New Roman" panose="02020603050405020304" charset="0"/>
                <a:sym typeface="+mn-ea"/>
              </a:rPr>
              <a:t>bản </a:t>
            </a:r>
            <a:br>
              <a:rPr lang="en-US" sz="4000" b="1" err="1">
                <a:solidFill>
                  <a:srgbClr val="FF0000"/>
                </a:solidFill>
                <a:latin typeface="Times New Roman" panose="02020603050405020304" charset="0"/>
                <a:cs typeface="Times New Roman" panose="02020603050405020304" charset="0"/>
                <a:sym typeface="+mn-ea"/>
              </a:rPr>
            </a:br>
            <a:endParaRPr lang="en-US" sz="4000"/>
          </a:p>
        </p:txBody>
      </p:sp>
    </p:spTree>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ox(in)">
                                      <p:cBhvr>
                                        <p:cTn id="12" dur="20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box(in)">
                                      <p:cBhvr>
                                        <p:cTn id="17" dur="20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box(in)">
                                      <p:cBhvr>
                                        <p:cTn id="22" dur="20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box(in)">
                                      <p:cBhvr>
                                        <p:cTn id="27" dur="20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4" presetClass="entr" presetSubtype="16" fill="hold"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box(in)">
                                      <p:cBhvr>
                                        <p:cTn id="32" dur="2000"/>
                                        <p:tgtEl>
                                          <p:spTgt spid="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4" presetClass="entr" presetSubtype="16" fill="hold"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Effect transition="in" filter="box(in)">
                                      <p:cBhvr>
                                        <p:cTn id="37" dur="20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Text Box 4"/>
          <p:cNvSpPr txBox="1"/>
          <p:nvPr/>
        </p:nvSpPr>
        <p:spPr>
          <a:xfrm>
            <a:off x="1290320" y="1499870"/>
            <a:ext cx="9791700" cy="3046095"/>
          </a:xfrm>
          <a:prstGeom prst="rect">
            <a:avLst/>
          </a:prstGeom>
          <a:noFill/>
        </p:spPr>
        <p:txBody>
          <a:bodyPr wrap="square" rtlCol="0" anchor="t">
            <a:spAutoFit/>
          </a:bodyPr>
          <a:p>
            <a:pPr marL="0" indent="0">
              <a:buNone/>
            </a:pPr>
            <a:r>
              <a:rPr lang="en-US">
                <a:solidFill>
                  <a:schemeClr val="bg1"/>
                </a:solidFill>
                <a:latin typeface="Times New Roman" panose="02020603050405020304" charset="0"/>
                <a:cs typeface="Times New Roman" panose="02020603050405020304" charset="0"/>
                <a:sym typeface="+mn-ea"/>
              </a:rPr>
              <a:t>* </a:t>
            </a:r>
            <a:r>
              <a:rPr lang="en-US" sz="3200">
                <a:solidFill>
                  <a:schemeClr val="tx1"/>
                </a:solidFill>
                <a:latin typeface="Times New Roman" panose="02020603050405020304" charset="0"/>
                <a:cs typeface="Times New Roman" panose="02020603050405020304" charset="0"/>
                <a:sym typeface="+mn-ea"/>
              </a:rPr>
              <a:t>Hình ảnh thiên nhiên</a:t>
            </a:r>
            <a:endParaRPr lang="en-US" sz="3200">
              <a:solidFill>
                <a:schemeClr val="tx1"/>
              </a:solidFill>
              <a:latin typeface="Times New Roman" panose="02020603050405020304" charset="0"/>
              <a:cs typeface="Times New Roman" panose="02020603050405020304" charset="0"/>
            </a:endParaRPr>
          </a:p>
          <a:p>
            <a:pPr marL="0" indent="0">
              <a:buNone/>
            </a:pPr>
            <a:r>
              <a:rPr lang="en-US" sz="3200">
                <a:solidFill>
                  <a:schemeClr val="tx1"/>
                </a:solidFill>
                <a:latin typeface="Times New Roman" panose="02020603050405020304" charset="0"/>
                <a:cs typeface="Times New Roman" panose="02020603050405020304" charset="0"/>
                <a:sym typeface="+mn-ea"/>
              </a:rPr>
              <a:t>       - Mặt trời: </a:t>
            </a:r>
            <a:r>
              <a:rPr lang="en-US" sz="3200" i="1">
                <a:solidFill>
                  <a:schemeClr val="tx1"/>
                </a:solidFill>
                <a:latin typeface="Times New Roman" panose="02020603050405020304" charset="0"/>
                <a:cs typeface="Times New Roman" panose="02020603050405020304" charset="0"/>
                <a:sym typeface="+mn-ea"/>
              </a:rPr>
              <a:t>đỏ rực như lửa cháy</a:t>
            </a:r>
            <a:endParaRPr lang="en-US" sz="3200" i="1">
              <a:solidFill>
                <a:schemeClr val="tx1"/>
              </a:solidFill>
              <a:latin typeface="Times New Roman" panose="02020603050405020304" charset="0"/>
              <a:cs typeface="Times New Roman" panose="02020603050405020304" charset="0"/>
            </a:endParaRPr>
          </a:p>
          <a:p>
            <a:pPr marL="0" indent="0">
              <a:buNone/>
            </a:pPr>
            <a:r>
              <a:rPr lang="en-US" sz="3200">
                <a:solidFill>
                  <a:schemeClr val="tx1"/>
                </a:solidFill>
                <a:latin typeface="Times New Roman" panose="02020603050405020304" charset="0"/>
                <a:cs typeface="Times New Roman" panose="02020603050405020304" charset="0"/>
                <a:sym typeface="+mn-ea"/>
              </a:rPr>
              <a:t>       - Đám mây: </a:t>
            </a:r>
            <a:r>
              <a:rPr lang="en-US" sz="3200" i="1">
                <a:solidFill>
                  <a:schemeClr val="tx1"/>
                </a:solidFill>
                <a:latin typeface="Times New Roman" panose="02020603050405020304" charset="0"/>
                <a:cs typeface="Times New Roman" panose="02020603050405020304" charset="0"/>
                <a:sym typeface="+mn-ea"/>
              </a:rPr>
              <a:t>ánh hồng như hòn than sắp tàn</a:t>
            </a:r>
            <a:endParaRPr lang="en-US" sz="3200">
              <a:solidFill>
                <a:schemeClr val="tx1"/>
              </a:solidFill>
              <a:latin typeface="Times New Roman" panose="02020603050405020304" charset="0"/>
              <a:cs typeface="Times New Roman" panose="02020603050405020304" charset="0"/>
            </a:endParaRPr>
          </a:p>
          <a:p>
            <a:pPr marL="0" indent="0">
              <a:buNone/>
            </a:pPr>
            <a:r>
              <a:rPr lang="en-US" sz="3200">
                <a:solidFill>
                  <a:schemeClr val="tx1"/>
                </a:solidFill>
                <a:latin typeface="Times New Roman" panose="02020603050405020304" charset="0"/>
                <a:cs typeface="Times New Roman" panose="02020603050405020304" charset="0"/>
                <a:sym typeface="+mn-ea"/>
              </a:rPr>
              <a:t>       - Tre làng: </a:t>
            </a:r>
            <a:r>
              <a:rPr lang="en-US" sz="3200" i="1">
                <a:solidFill>
                  <a:schemeClr val="tx1"/>
                </a:solidFill>
                <a:latin typeface="Times New Roman" panose="02020603050405020304" charset="0"/>
                <a:cs typeface="Times New Roman" panose="02020603050405020304" charset="0"/>
                <a:sym typeface="+mn-ea"/>
              </a:rPr>
              <a:t>đen lại và cắt hình rõ rệt trên nên trời</a:t>
            </a:r>
            <a:endParaRPr lang="en-US" sz="3200" i="1">
              <a:solidFill>
                <a:schemeClr val="tx1"/>
              </a:solidFill>
              <a:latin typeface="Times New Roman" panose="02020603050405020304" charset="0"/>
              <a:cs typeface="Times New Roman" panose="02020603050405020304" charset="0"/>
            </a:endParaRPr>
          </a:p>
          <a:p>
            <a:pPr marL="0" indent="0">
              <a:buNone/>
            </a:pPr>
            <a:r>
              <a:rPr lang="en-US" sz="3200">
                <a:solidFill>
                  <a:schemeClr val="tx1"/>
                </a:solidFill>
                <a:effectLst>
                  <a:outerShdw blurRad="38100" dist="38100" dir="2700000" algn="tl">
                    <a:srgbClr val="000000">
                      <a:alpha val="43137"/>
                    </a:srgbClr>
                  </a:outerShdw>
                </a:effectLst>
                <a:latin typeface="Times New Roman" panose="02020603050405020304" charset="0"/>
                <a:cs typeface="Times New Roman" panose="02020603050405020304" charset="0"/>
                <a:sym typeface="+mn-ea"/>
              </a:rPr>
              <a:t>=&gt; </a:t>
            </a:r>
            <a:r>
              <a:rPr lang="en-US" sz="3200" err="1">
                <a:solidFill>
                  <a:schemeClr val="tx1"/>
                </a:solidFill>
                <a:effectLst>
                  <a:outerShdw blurRad="38100" dist="38100" dir="2700000" algn="tl">
                    <a:srgbClr val="000000">
                      <a:alpha val="43137"/>
                    </a:srgbClr>
                  </a:outerShdw>
                </a:effectLst>
                <a:latin typeface="Times New Roman" panose="02020603050405020304" charset="0"/>
                <a:cs typeface="Times New Roman" panose="02020603050405020304" charset="0"/>
                <a:sym typeface="+mn-ea"/>
              </a:rPr>
              <a:t>Bức</a:t>
            </a:r>
            <a:r>
              <a:rPr lang="en-US" sz="3200">
                <a:solidFill>
                  <a:schemeClr val="tx1"/>
                </a:solidFill>
                <a:effectLst>
                  <a:outerShdw blurRad="38100" dist="38100" dir="2700000" algn="tl">
                    <a:srgbClr val="000000">
                      <a:alpha val="43137"/>
                    </a:srgbClr>
                  </a:outerShdw>
                </a:effectLst>
                <a:latin typeface="Times New Roman" panose="02020603050405020304" charset="0"/>
                <a:cs typeface="Times New Roman" panose="02020603050405020304" charset="0"/>
                <a:sym typeface="+mn-ea"/>
              </a:rPr>
              <a:t> </a:t>
            </a:r>
            <a:r>
              <a:rPr lang="en-US" sz="3200" err="1">
                <a:solidFill>
                  <a:schemeClr val="tx1"/>
                </a:solidFill>
                <a:effectLst>
                  <a:outerShdw blurRad="38100" dist="38100" dir="2700000" algn="tl">
                    <a:srgbClr val="000000">
                      <a:alpha val="43137"/>
                    </a:srgbClr>
                  </a:outerShdw>
                </a:effectLst>
                <a:latin typeface="Times New Roman" panose="02020603050405020304" charset="0"/>
                <a:cs typeface="Times New Roman" panose="02020603050405020304" charset="0"/>
                <a:sym typeface="+mn-ea"/>
              </a:rPr>
              <a:t>tranh</a:t>
            </a:r>
            <a:r>
              <a:rPr lang="en-US" sz="3200">
                <a:solidFill>
                  <a:schemeClr val="tx1"/>
                </a:solidFill>
                <a:effectLst>
                  <a:outerShdw blurRad="38100" dist="38100" dir="2700000" algn="tl">
                    <a:srgbClr val="000000">
                      <a:alpha val="43137"/>
                    </a:srgbClr>
                  </a:outerShdw>
                </a:effectLst>
                <a:latin typeface="Times New Roman" panose="02020603050405020304" charset="0"/>
                <a:cs typeface="Times New Roman" panose="02020603050405020304" charset="0"/>
                <a:sym typeface="+mn-ea"/>
              </a:rPr>
              <a:t> </a:t>
            </a:r>
            <a:r>
              <a:rPr lang="en-US" sz="3200" err="1">
                <a:solidFill>
                  <a:schemeClr val="tx1"/>
                </a:solidFill>
                <a:effectLst>
                  <a:outerShdw blurRad="38100" dist="38100" dir="2700000" algn="tl">
                    <a:srgbClr val="000000">
                      <a:alpha val="43137"/>
                    </a:srgbClr>
                  </a:outerShdw>
                </a:effectLst>
                <a:latin typeface="Times New Roman" panose="02020603050405020304" charset="0"/>
                <a:cs typeface="Times New Roman" panose="02020603050405020304" charset="0"/>
                <a:sym typeface="+mn-ea"/>
              </a:rPr>
              <a:t>thiên</a:t>
            </a:r>
            <a:r>
              <a:rPr lang="en-US" sz="3200">
                <a:solidFill>
                  <a:schemeClr val="tx1"/>
                </a:solidFill>
                <a:effectLst>
                  <a:outerShdw blurRad="38100" dist="38100" dir="2700000" algn="tl">
                    <a:srgbClr val="000000">
                      <a:alpha val="43137"/>
                    </a:srgbClr>
                  </a:outerShdw>
                </a:effectLst>
                <a:latin typeface="Times New Roman" panose="02020603050405020304" charset="0"/>
                <a:cs typeface="Times New Roman" panose="02020603050405020304" charset="0"/>
                <a:sym typeface="+mn-ea"/>
              </a:rPr>
              <a:t> </a:t>
            </a:r>
            <a:r>
              <a:rPr lang="en-US" sz="3200" err="1">
                <a:solidFill>
                  <a:schemeClr val="tx1"/>
                </a:solidFill>
                <a:effectLst>
                  <a:outerShdw blurRad="38100" dist="38100" dir="2700000" algn="tl">
                    <a:srgbClr val="000000">
                      <a:alpha val="43137"/>
                    </a:srgbClr>
                  </a:outerShdw>
                </a:effectLst>
                <a:latin typeface="Times New Roman" panose="02020603050405020304" charset="0"/>
                <a:cs typeface="Times New Roman" panose="02020603050405020304" charset="0"/>
                <a:sym typeface="+mn-ea"/>
              </a:rPr>
              <a:t>nhiên thơ mộng nhưng</a:t>
            </a:r>
            <a:r>
              <a:rPr lang="en-US" sz="3200">
                <a:solidFill>
                  <a:schemeClr val="tx1"/>
                </a:solidFill>
                <a:effectLst>
                  <a:outerShdw blurRad="38100" dist="38100" dir="2700000" algn="tl">
                    <a:srgbClr val="000000">
                      <a:alpha val="43137"/>
                    </a:srgbClr>
                  </a:outerShdw>
                </a:effectLst>
                <a:latin typeface="Times New Roman" panose="02020603050405020304" charset="0"/>
                <a:cs typeface="Times New Roman" panose="02020603050405020304" charset="0"/>
                <a:sym typeface="+mn-ea"/>
              </a:rPr>
              <a:t> </a:t>
            </a:r>
            <a:r>
              <a:rPr lang="en-US" sz="3200" err="1">
                <a:solidFill>
                  <a:schemeClr val="tx1"/>
                </a:solidFill>
                <a:effectLst>
                  <a:outerShdw blurRad="38100" dist="38100" dir="2700000" algn="tl">
                    <a:srgbClr val="000000">
                      <a:alpha val="43137"/>
                    </a:srgbClr>
                  </a:outerShdw>
                </a:effectLst>
                <a:latin typeface="Times New Roman" panose="02020603050405020304" charset="0"/>
                <a:cs typeface="Times New Roman" panose="02020603050405020304" charset="0"/>
                <a:sym typeface="+mn-ea"/>
              </a:rPr>
              <a:t>tĩnh</a:t>
            </a:r>
            <a:r>
              <a:rPr lang="en-US" sz="3200">
                <a:solidFill>
                  <a:schemeClr val="tx1"/>
                </a:solidFill>
                <a:effectLst>
                  <a:outerShdw blurRad="38100" dist="38100" dir="2700000" algn="tl">
                    <a:srgbClr val="000000">
                      <a:alpha val="43137"/>
                    </a:srgbClr>
                  </a:outerShdw>
                </a:effectLst>
                <a:latin typeface="Times New Roman" panose="02020603050405020304" charset="0"/>
                <a:cs typeface="Times New Roman" panose="02020603050405020304" charset="0"/>
                <a:sym typeface="+mn-ea"/>
              </a:rPr>
              <a:t> </a:t>
            </a:r>
            <a:r>
              <a:rPr lang="en-US" sz="3200" err="1">
                <a:solidFill>
                  <a:schemeClr val="tx1"/>
                </a:solidFill>
                <a:effectLst>
                  <a:outerShdw blurRad="38100" dist="38100" dir="2700000" algn="tl">
                    <a:srgbClr val="000000">
                      <a:alpha val="43137"/>
                    </a:srgbClr>
                  </a:outerShdw>
                </a:effectLst>
                <a:latin typeface="Times New Roman" panose="02020603050405020304" charset="0"/>
                <a:cs typeface="Times New Roman" panose="02020603050405020304" charset="0"/>
                <a:sym typeface="+mn-ea"/>
              </a:rPr>
              <a:t>lặng</a:t>
            </a:r>
            <a:r>
              <a:rPr lang="en-US" sz="3200">
                <a:solidFill>
                  <a:schemeClr val="tx1"/>
                </a:solidFill>
                <a:effectLst>
                  <a:outerShdw blurRad="38100" dist="38100" dir="2700000" algn="tl">
                    <a:srgbClr val="000000">
                      <a:alpha val="43137"/>
                    </a:srgbClr>
                  </a:outerShdw>
                </a:effectLst>
                <a:latin typeface="Times New Roman" panose="02020603050405020304" charset="0"/>
                <a:cs typeface="Times New Roman" panose="02020603050405020304" charset="0"/>
                <a:sym typeface="+mn-ea"/>
              </a:rPr>
              <a:t> </a:t>
            </a:r>
            <a:r>
              <a:rPr lang="en-US" sz="3200" err="1">
                <a:solidFill>
                  <a:schemeClr val="tx1"/>
                </a:solidFill>
                <a:effectLst>
                  <a:outerShdw blurRad="38100" dist="38100" dir="2700000" algn="tl">
                    <a:srgbClr val="000000">
                      <a:alpha val="43137"/>
                    </a:srgbClr>
                  </a:outerShdw>
                </a:effectLst>
                <a:latin typeface="Times New Roman" panose="02020603050405020304" charset="0"/>
                <a:cs typeface="Times New Roman" panose="02020603050405020304" charset="0"/>
                <a:sym typeface="+mn-ea"/>
              </a:rPr>
              <a:t>và</a:t>
            </a:r>
            <a:r>
              <a:rPr lang="en-US" sz="3200">
                <a:solidFill>
                  <a:schemeClr val="tx1"/>
                </a:solidFill>
                <a:effectLst>
                  <a:outerShdw blurRad="38100" dist="38100" dir="2700000" algn="tl">
                    <a:srgbClr val="000000">
                      <a:alpha val="43137"/>
                    </a:srgbClr>
                  </a:outerShdw>
                </a:effectLst>
                <a:latin typeface="Times New Roman" panose="02020603050405020304" charset="0"/>
                <a:cs typeface="Times New Roman" panose="02020603050405020304" charset="0"/>
                <a:sym typeface="+mn-ea"/>
              </a:rPr>
              <a:t> </a:t>
            </a:r>
            <a:r>
              <a:rPr lang="en-US" sz="3200">
                <a:solidFill>
                  <a:schemeClr val="tx1"/>
                </a:solidFill>
                <a:latin typeface="Times New Roman" panose="02020603050405020304" charset="0"/>
                <a:cs typeface="Times New Roman" panose="02020603050405020304" charset="0"/>
                <a:sym typeface="+mn-ea"/>
              </a:rPr>
              <a:t>mang nỗi buồn bâng khuâng, man mác.</a:t>
            </a:r>
            <a:endParaRPr lang="en-US" sz="3200">
              <a:solidFill>
                <a:schemeClr val="tx1"/>
              </a:solidFill>
              <a:latin typeface="Times New Roman" panose="02020603050405020304" charset="0"/>
              <a:cs typeface="Times New Roman" panose="02020603050405020304" charset="0"/>
              <a:sym typeface="+mn-ea"/>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box(in)">
                                      <p:cBhvr>
                                        <p:cTn id="7" dur="20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box(in)">
                                      <p:cBhvr>
                                        <p:cTn id="12" dur="20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box(in)">
                                      <p:cBhvr>
                                        <p:cTn id="17" dur="2000"/>
                                        <p:tgtEl>
                                          <p:spTgt spid="5">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nodeType="clickEffect">
                                  <p:stCondLst>
                                    <p:cond delay="0"/>
                                  </p:stCondLst>
                                  <p:childTnLst>
                                    <p:set>
                                      <p:cBhvr>
                                        <p:cTn id="21" dur="1" fill="hold">
                                          <p:stCondLst>
                                            <p:cond delay="0"/>
                                          </p:stCondLst>
                                        </p:cTn>
                                        <p:tgtEl>
                                          <p:spTgt spid="5">
                                            <p:txEl>
                                              <p:pRg st="3" end="3"/>
                                            </p:txEl>
                                          </p:spTgt>
                                        </p:tgtEl>
                                        <p:attrNameLst>
                                          <p:attrName>style.visibility</p:attrName>
                                        </p:attrNameLst>
                                      </p:cBhvr>
                                      <p:to>
                                        <p:strVal val="visible"/>
                                      </p:to>
                                    </p:set>
                                    <p:animEffect transition="in" filter="box(in)">
                                      <p:cBhvr>
                                        <p:cTn id="22" dur="2000"/>
                                        <p:tgtEl>
                                          <p:spTgt spid="5">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ntr" presetSubtype="16" fill="hold" nodeType="clickEffect">
                                  <p:stCondLst>
                                    <p:cond delay="0"/>
                                  </p:stCondLst>
                                  <p:childTnLst>
                                    <p:set>
                                      <p:cBhvr>
                                        <p:cTn id="26" dur="1" fill="hold">
                                          <p:stCondLst>
                                            <p:cond delay="0"/>
                                          </p:stCondLst>
                                        </p:cTn>
                                        <p:tgtEl>
                                          <p:spTgt spid="5">
                                            <p:txEl>
                                              <p:pRg st="4" end="4"/>
                                            </p:txEl>
                                          </p:spTgt>
                                        </p:tgtEl>
                                        <p:attrNameLst>
                                          <p:attrName>style.visibility</p:attrName>
                                        </p:attrNameLst>
                                      </p:cBhvr>
                                      <p:to>
                                        <p:strVal val="visible"/>
                                      </p:to>
                                    </p:set>
                                    <p:animEffect transition="in" filter="box(in)">
                                      <p:cBhvr>
                                        <p:cTn id="27" dur="20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7256</Words>
  <Application>WPS Presentation</Application>
  <PresentationFormat>Custom</PresentationFormat>
  <Paragraphs>191</Paragraphs>
  <Slides>21</Slides>
  <Notes>0</Notes>
  <HiddenSlides>0</HiddenSlides>
  <MMClips>0</MMClips>
  <ScaleCrop>false</ScaleCrop>
  <HeadingPairs>
    <vt:vector size="6" baseType="variant">
      <vt:variant>
        <vt:lpstr>已用的字体</vt:lpstr>
      </vt:variant>
      <vt:variant>
        <vt:i4>11</vt:i4>
      </vt:variant>
      <vt:variant>
        <vt:lpstr>主题</vt:lpstr>
      </vt:variant>
      <vt:variant>
        <vt:i4>1</vt:i4>
      </vt:variant>
      <vt:variant>
        <vt:lpstr>幻灯片标题</vt:lpstr>
      </vt:variant>
      <vt:variant>
        <vt:i4>21</vt:i4>
      </vt:variant>
    </vt:vector>
  </HeadingPairs>
  <TitlesOfParts>
    <vt:vector size="33" baseType="lpstr">
      <vt:lpstr>Arial</vt:lpstr>
      <vt:lpstr>SimSun</vt:lpstr>
      <vt:lpstr>Wingdings</vt:lpstr>
      <vt:lpstr>Times New Roman</vt:lpstr>
      <vt:lpstr>Sitka Small</vt:lpstr>
      <vt:lpstr>Comic Sans MS</vt:lpstr>
      <vt:lpstr>Cambria Math</vt:lpstr>
      <vt:lpstr>Calibri</vt:lpstr>
      <vt:lpstr>Microsoft YaHei</vt:lpstr>
      <vt:lpstr>Arial Unicode MS</vt:lpstr>
      <vt:lpstr>Calibri Light</vt:lpstr>
      <vt:lpstr>Office Theme</vt:lpstr>
      <vt:lpstr>PowerPoint 演示文稿</vt:lpstr>
      <vt:lpstr>I. Tác giả, tác phẩm</vt:lpstr>
      <vt:lpstr>PowerPoint 演示文稿</vt:lpstr>
      <vt:lpstr>PowerPoint 演示文稿</vt:lpstr>
      <vt:lpstr>PowerPoint 演示文稿</vt:lpstr>
      <vt:lpstr>PowerPoint 演示文稿</vt:lpstr>
      <vt:lpstr>PowerPoint 演示文稿</vt:lpstr>
      <vt:lpstr> II. Tìm hiểu văn bản  1. Bức tranh phố huyện lúc chiều tàn</vt:lpstr>
      <vt:lpstr>PowerPoint 演示文稿</vt:lpstr>
      <vt:lpstr> b) Bức tranh sinh hoạt</vt:lpstr>
      <vt:lpstr>PowerPoint 演示文稿</vt:lpstr>
      <vt:lpstr>c) Tâm hồn nhân vật của Liên</vt:lpstr>
      <vt:lpstr>2. Cảnh phố huyện lúc đêm tối   a. Cảnh đêm tối</vt:lpstr>
      <vt:lpstr>  =&gt;Đối lập giữa ánh sáng và bóng tối càng tô đậm hơn hình ảnh cảnh phố huyện ngập chìm trong đêm tối.  b. Con người</vt:lpstr>
      <vt:lpstr>Ước mơ mong đợi: chừng ấy con người trong bóng tối mong đợi một cái gì tươi sáng cho sự sống nghèo khổ hàng ngày của họ”</vt:lpstr>
      <vt:lpstr>c.  Tâm trạng của Liên</vt:lpstr>
      <vt:lpstr>PowerPoint 演示文稿</vt:lpstr>
      <vt:lpstr>PowerPoint 演示文稿</vt:lpstr>
      <vt:lpstr>b. Ý nghĩa chuyến tàu đêm</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Chào mừng thầy cô đến thăm lớp 11/2</dc:title>
  <dc:creator>ASUS</dc:creator>
  <cp:lastModifiedBy>DEll</cp:lastModifiedBy>
  <cp:revision>406</cp:revision>
  <dcterms:created xsi:type="dcterms:W3CDTF">2019-11-09T16:46:00Z</dcterms:created>
  <dcterms:modified xsi:type="dcterms:W3CDTF">2021-10-10T10:15:51Z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1033-11.2.0.10323</vt:lpwstr>
  </property>
  <property fmtid="{D5CDD505-2E9C-101B-9397-08002B2CF9AE}" pid="3" name="ICV">
    <vt:lpwstr>67B0015C55A64425855BE3F19AAAF1A6</vt:lpwstr>
  </property>
</Properties>
</file>